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448" r:id="rId2"/>
    <p:sldId id="290" r:id="rId3"/>
    <p:sldId id="496" r:id="rId4"/>
    <p:sldId id="512" r:id="rId5"/>
    <p:sldId id="497" r:id="rId6"/>
    <p:sldId id="428" r:id="rId7"/>
    <p:sldId id="429" r:id="rId8"/>
    <p:sldId id="495" r:id="rId9"/>
    <p:sldId id="511" r:id="rId10"/>
    <p:sldId id="519" r:id="rId11"/>
    <p:sldId id="520" r:id="rId12"/>
    <p:sldId id="488" r:id="rId13"/>
    <p:sldId id="499" r:id="rId14"/>
    <p:sldId id="506" r:id="rId15"/>
    <p:sldId id="264" r:id="rId16"/>
    <p:sldId id="267" r:id="rId17"/>
    <p:sldId id="304" r:id="rId18"/>
    <p:sldId id="489" r:id="rId19"/>
    <p:sldId id="303" r:id="rId20"/>
    <p:sldId id="386" r:id="rId21"/>
    <p:sldId id="322" r:id="rId22"/>
    <p:sldId id="473" r:id="rId23"/>
    <p:sldId id="492" r:id="rId24"/>
    <p:sldId id="493" r:id="rId25"/>
    <p:sldId id="348" r:id="rId26"/>
    <p:sldId id="433" r:id="rId27"/>
    <p:sldId id="474" r:id="rId28"/>
    <p:sldId id="475" r:id="rId29"/>
    <p:sldId id="434" r:id="rId30"/>
    <p:sldId id="515" r:id="rId31"/>
    <p:sldId id="516" r:id="rId32"/>
    <p:sldId id="470" r:id="rId33"/>
    <p:sldId id="472" r:id="rId34"/>
    <p:sldId id="517" r:id="rId35"/>
    <p:sldId id="510" r:id="rId36"/>
    <p:sldId id="509" r:id="rId37"/>
    <p:sldId id="518" r:id="rId38"/>
    <p:sldId id="507" r:id="rId39"/>
    <p:sldId id="508" r:id="rId40"/>
    <p:sldId id="490" r:id="rId41"/>
    <p:sldId id="270" r:id="rId42"/>
    <p:sldId id="271" r:id="rId43"/>
    <p:sldId id="273" r:id="rId44"/>
    <p:sldId id="274" r:id="rId45"/>
    <p:sldId id="276" r:id="rId46"/>
    <p:sldId id="458" r:id="rId47"/>
  </p:sldIdLst>
  <p:sldSz cx="9144000" cy="6858000" type="screen4x3"/>
  <p:notesSz cx="6858000" cy="9144000"/>
  <p:defaultTextStyle>
    <a:defPPr>
      <a:defRPr lang="ko-KR"/>
    </a:defPPr>
    <a:lvl1pPr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r" defTabSz="914400" rtl="1" eaLnBrk="1" latinLnBrk="0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r" defTabSz="914400" rtl="1" eaLnBrk="1" latinLnBrk="0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r" defTabSz="914400" rtl="1" eaLnBrk="1" latinLnBrk="0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r" defTabSz="914400" rtl="1" eaLnBrk="1" latinLnBrk="0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A3F25F"/>
    <a:srgbClr val="99FF33"/>
    <a:srgbClr val="FF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13" autoAdjust="0"/>
    <p:restoredTop sz="94660"/>
  </p:normalViewPr>
  <p:slideViewPr>
    <p:cSldViewPr>
      <p:cViewPr varScale="1">
        <p:scale>
          <a:sx n="68" d="100"/>
          <a:sy n="68" d="100"/>
        </p:scale>
        <p:origin x="16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C4AAA3-428B-4A44-8213-35E078E4FD5A}" type="doc">
      <dgm:prSet loTypeId="urn:microsoft.com/office/officeart/2005/8/layout/radial5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FDE5CBBE-BEFA-40FE-8D83-52B3844440DC}">
      <dgm:prSet phldrT="[Text]" custT="1"/>
      <dgm:spPr/>
      <dgm:t>
        <a:bodyPr/>
        <a:lstStyle/>
        <a:p>
          <a:r>
            <a:rPr lang="fa-IR" sz="2800" dirty="0"/>
            <a:t>پرستار </a:t>
          </a:r>
          <a:endParaRPr lang="en-US" sz="2800" dirty="0"/>
        </a:p>
      </dgm:t>
    </dgm:pt>
    <dgm:pt modelId="{BDC279E4-A115-4C5E-A76A-5F993C8FB9C0}" type="parTrans" cxnId="{2B4ED0D4-DB9C-4449-B01F-B08BAAE7EEAD}">
      <dgm:prSet/>
      <dgm:spPr/>
      <dgm:t>
        <a:bodyPr/>
        <a:lstStyle/>
        <a:p>
          <a:endParaRPr lang="en-US"/>
        </a:p>
      </dgm:t>
    </dgm:pt>
    <dgm:pt modelId="{60880A73-2454-485F-B5BD-187538A9E621}" type="sibTrans" cxnId="{2B4ED0D4-DB9C-4449-B01F-B08BAAE7EEAD}">
      <dgm:prSet/>
      <dgm:spPr/>
      <dgm:t>
        <a:bodyPr/>
        <a:lstStyle/>
        <a:p>
          <a:endParaRPr lang="en-US"/>
        </a:p>
      </dgm:t>
    </dgm:pt>
    <dgm:pt modelId="{656A55AD-72EB-4F35-B300-4B4F43056F31}">
      <dgm:prSet phldrT="[Text]" custT="1"/>
      <dgm:spPr/>
      <dgm:t>
        <a:bodyPr/>
        <a:lstStyle/>
        <a:p>
          <a:r>
            <a:rPr lang="fa-IR" sz="2800" dirty="0"/>
            <a:t>بیمار</a:t>
          </a:r>
          <a:endParaRPr lang="en-US" sz="2800" dirty="0"/>
        </a:p>
      </dgm:t>
    </dgm:pt>
    <dgm:pt modelId="{292E959D-0427-45CE-B4BF-6F326B7B9029}" type="parTrans" cxnId="{B0096828-8DFD-49C8-8C8F-061EB5A79BB3}">
      <dgm:prSet custT="1"/>
      <dgm:spPr/>
      <dgm:t>
        <a:bodyPr/>
        <a:lstStyle/>
        <a:p>
          <a:endParaRPr lang="en-US" sz="2800"/>
        </a:p>
      </dgm:t>
    </dgm:pt>
    <dgm:pt modelId="{0DA5E02E-6E11-40F1-89DF-93BF18F4AD59}" type="sibTrans" cxnId="{B0096828-8DFD-49C8-8C8F-061EB5A79BB3}">
      <dgm:prSet/>
      <dgm:spPr/>
      <dgm:t>
        <a:bodyPr/>
        <a:lstStyle/>
        <a:p>
          <a:endParaRPr lang="en-US"/>
        </a:p>
      </dgm:t>
    </dgm:pt>
    <dgm:pt modelId="{373927AF-3BB5-4043-AA01-9F2E847FB92F}">
      <dgm:prSet phldrT="[Text]" custT="1"/>
      <dgm:spPr/>
      <dgm:t>
        <a:bodyPr/>
        <a:lstStyle/>
        <a:p>
          <a:r>
            <a:rPr lang="fa-IR" sz="2800" dirty="0"/>
            <a:t>پرستار</a:t>
          </a:r>
          <a:endParaRPr lang="en-US" sz="2800" dirty="0"/>
        </a:p>
      </dgm:t>
    </dgm:pt>
    <dgm:pt modelId="{21BFDD38-9752-495D-B80D-4ED4FAEE8F95}" type="parTrans" cxnId="{4DFC623E-3CAB-453F-A50B-C3F086ED7BB5}">
      <dgm:prSet custT="1"/>
      <dgm:spPr/>
      <dgm:t>
        <a:bodyPr/>
        <a:lstStyle/>
        <a:p>
          <a:endParaRPr lang="en-US" sz="2800"/>
        </a:p>
      </dgm:t>
    </dgm:pt>
    <dgm:pt modelId="{BEE5E266-FAB6-49CD-BECB-0128257D2C98}" type="sibTrans" cxnId="{4DFC623E-3CAB-453F-A50B-C3F086ED7BB5}">
      <dgm:prSet/>
      <dgm:spPr/>
      <dgm:t>
        <a:bodyPr/>
        <a:lstStyle/>
        <a:p>
          <a:endParaRPr lang="en-US"/>
        </a:p>
      </dgm:t>
    </dgm:pt>
    <dgm:pt modelId="{C88B389D-D2D1-4C69-B013-6BCD1D19ECF6}">
      <dgm:prSet phldrT="[Text]" custT="1"/>
      <dgm:spPr/>
      <dgm:t>
        <a:bodyPr/>
        <a:lstStyle/>
        <a:p>
          <a:r>
            <a:rPr lang="fa-IR" sz="2800" dirty="0"/>
            <a:t>پزشک</a:t>
          </a:r>
          <a:endParaRPr lang="en-US" sz="2800" dirty="0"/>
        </a:p>
      </dgm:t>
    </dgm:pt>
    <dgm:pt modelId="{07556727-283E-48B4-A94F-CA3DE60DB937}" type="parTrans" cxnId="{85AABD8A-AAD2-4CEA-8963-6AC3F69353E4}">
      <dgm:prSet custT="1"/>
      <dgm:spPr/>
      <dgm:t>
        <a:bodyPr/>
        <a:lstStyle/>
        <a:p>
          <a:endParaRPr lang="en-US" sz="2800"/>
        </a:p>
      </dgm:t>
    </dgm:pt>
    <dgm:pt modelId="{8AC7CC80-4045-454F-B9BB-288B6B8DE379}" type="sibTrans" cxnId="{85AABD8A-AAD2-4CEA-8963-6AC3F69353E4}">
      <dgm:prSet/>
      <dgm:spPr/>
      <dgm:t>
        <a:bodyPr/>
        <a:lstStyle/>
        <a:p>
          <a:endParaRPr lang="en-US"/>
        </a:p>
      </dgm:t>
    </dgm:pt>
    <dgm:pt modelId="{4351C6C9-4D88-4971-94FD-813D3BCDCC33}">
      <dgm:prSet phldrT="[Text]" custT="1"/>
      <dgm:spPr/>
      <dgm:t>
        <a:bodyPr/>
        <a:lstStyle/>
        <a:p>
          <a:r>
            <a:rPr lang="fa-IR" sz="2800" dirty="0"/>
            <a:t>مدیران</a:t>
          </a:r>
          <a:endParaRPr lang="en-US" sz="2800" dirty="0"/>
        </a:p>
      </dgm:t>
    </dgm:pt>
    <dgm:pt modelId="{5F24C493-231C-4C00-9795-0FED2CC5B42C}" type="parTrans" cxnId="{1ECAAC4B-24A2-46FA-8823-E81FF9BA7465}">
      <dgm:prSet custT="1"/>
      <dgm:spPr/>
      <dgm:t>
        <a:bodyPr/>
        <a:lstStyle/>
        <a:p>
          <a:endParaRPr lang="en-US" sz="2800"/>
        </a:p>
      </dgm:t>
    </dgm:pt>
    <dgm:pt modelId="{C9B570A8-FE95-4EFD-ABCC-0B3551F413C0}" type="sibTrans" cxnId="{1ECAAC4B-24A2-46FA-8823-E81FF9BA7465}">
      <dgm:prSet/>
      <dgm:spPr/>
      <dgm:t>
        <a:bodyPr/>
        <a:lstStyle/>
        <a:p>
          <a:endParaRPr lang="en-US"/>
        </a:p>
      </dgm:t>
    </dgm:pt>
    <dgm:pt modelId="{65C6E60C-E92A-4F09-84E5-026F442465C0}">
      <dgm:prSet custT="1"/>
      <dgm:spPr/>
      <dgm:t>
        <a:bodyPr/>
        <a:lstStyle/>
        <a:p>
          <a:r>
            <a:rPr lang="fa-IR" sz="2800" dirty="0"/>
            <a:t>همراهان</a:t>
          </a:r>
          <a:endParaRPr lang="en-US" sz="2800" dirty="0"/>
        </a:p>
      </dgm:t>
    </dgm:pt>
    <dgm:pt modelId="{7EBDCE49-CA98-4564-B745-92F927BAF79B}" type="parTrans" cxnId="{5F4FC68F-E4B4-40D3-9306-F6174F07E8CD}">
      <dgm:prSet custT="1"/>
      <dgm:spPr/>
      <dgm:t>
        <a:bodyPr/>
        <a:lstStyle/>
        <a:p>
          <a:endParaRPr lang="en-US" sz="2800"/>
        </a:p>
      </dgm:t>
    </dgm:pt>
    <dgm:pt modelId="{BDA49BF8-9753-4625-833A-4E9DA0EF39F7}" type="sibTrans" cxnId="{5F4FC68F-E4B4-40D3-9306-F6174F07E8CD}">
      <dgm:prSet/>
      <dgm:spPr/>
      <dgm:t>
        <a:bodyPr/>
        <a:lstStyle/>
        <a:p>
          <a:endParaRPr lang="en-US"/>
        </a:p>
      </dgm:t>
    </dgm:pt>
    <dgm:pt modelId="{6B6B6BFE-D4BB-4B4F-AB9D-FDAA267A6B74}">
      <dgm:prSet custT="1"/>
      <dgm:spPr/>
      <dgm:t>
        <a:bodyPr/>
        <a:lstStyle/>
        <a:p>
          <a:r>
            <a:rPr lang="fa-IR" sz="2800" dirty="0"/>
            <a:t>تیم پزشکی</a:t>
          </a:r>
          <a:endParaRPr lang="en-US" sz="2800" dirty="0"/>
        </a:p>
      </dgm:t>
    </dgm:pt>
    <dgm:pt modelId="{B1AEE15A-CE4E-4EFF-94E4-7BD95869D7F6}" type="parTrans" cxnId="{234C6995-F5AE-45A4-A968-A02052BE93E6}">
      <dgm:prSet custT="1"/>
      <dgm:spPr/>
      <dgm:t>
        <a:bodyPr/>
        <a:lstStyle/>
        <a:p>
          <a:endParaRPr lang="en-US" sz="2800"/>
        </a:p>
      </dgm:t>
    </dgm:pt>
    <dgm:pt modelId="{ADB1D5EA-D65E-4F3E-B97C-E56DB3CA51B2}" type="sibTrans" cxnId="{234C6995-F5AE-45A4-A968-A02052BE93E6}">
      <dgm:prSet/>
      <dgm:spPr/>
      <dgm:t>
        <a:bodyPr/>
        <a:lstStyle/>
        <a:p>
          <a:endParaRPr lang="en-US"/>
        </a:p>
      </dgm:t>
    </dgm:pt>
    <dgm:pt modelId="{D33436E8-6742-4880-8CB4-608A538BB92F}">
      <dgm:prSet custT="1"/>
      <dgm:spPr/>
      <dgm:t>
        <a:bodyPr/>
        <a:lstStyle/>
        <a:p>
          <a:r>
            <a:rPr lang="fa-IR" sz="2800" dirty="0"/>
            <a:t>دانشجویان</a:t>
          </a:r>
          <a:endParaRPr lang="en-US" sz="2800" dirty="0"/>
        </a:p>
      </dgm:t>
    </dgm:pt>
    <dgm:pt modelId="{1EC4D1F7-3A0F-4BF0-9455-994220214BE9}" type="parTrans" cxnId="{E186C930-7E2B-4E7D-B371-C827236C600B}">
      <dgm:prSet custT="1"/>
      <dgm:spPr/>
      <dgm:t>
        <a:bodyPr/>
        <a:lstStyle/>
        <a:p>
          <a:endParaRPr lang="en-US" sz="2800"/>
        </a:p>
      </dgm:t>
    </dgm:pt>
    <dgm:pt modelId="{FFA7FCE3-C832-4F39-AFCB-3C51B79F0B8F}" type="sibTrans" cxnId="{E186C930-7E2B-4E7D-B371-C827236C600B}">
      <dgm:prSet/>
      <dgm:spPr/>
      <dgm:t>
        <a:bodyPr/>
        <a:lstStyle/>
        <a:p>
          <a:endParaRPr lang="en-US"/>
        </a:p>
      </dgm:t>
    </dgm:pt>
    <dgm:pt modelId="{C53AA36F-F1C6-4B98-B495-19CF5D920491}">
      <dgm:prSet custT="1"/>
      <dgm:spPr/>
      <dgm:t>
        <a:bodyPr/>
        <a:lstStyle/>
        <a:p>
          <a:r>
            <a:rPr lang="fa-IR" sz="2800" dirty="0"/>
            <a:t>اساتید </a:t>
          </a:r>
          <a:endParaRPr lang="en-US" sz="2800" dirty="0"/>
        </a:p>
      </dgm:t>
    </dgm:pt>
    <dgm:pt modelId="{11D2DBC1-8EA4-4D2C-9311-AE1C9D24EC11}" type="parTrans" cxnId="{A7FD2F20-1012-4845-9DDF-71375334AEDF}">
      <dgm:prSet custT="1"/>
      <dgm:spPr/>
      <dgm:t>
        <a:bodyPr/>
        <a:lstStyle/>
        <a:p>
          <a:endParaRPr lang="en-US" sz="2800"/>
        </a:p>
      </dgm:t>
    </dgm:pt>
    <dgm:pt modelId="{CDAC2CF1-64FA-4ADF-A28C-15008CBFAA31}" type="sibTrans" cxnId="{A7FD2F20-1012-4845-9DDF-71375334AEDF}">
      <dgm:prSet/>
      <dgm:spPr/>
      <dgm:t>
        <a:bodyPr/>
        <a:lstStyle/>
        <a:p>
          <a:endParaRPr lang="en-US"/>
        </a:p>
      </dgm:t>
    </dgm:pt>
    <dgm:pt modelId="{45D103A5-32CA-4766-98B8-1E6CD70D4A54}" type="pres">
      <dgm:prSet presAssocID="{0BC4AAA3-428B-4A44-8213-35E078E4FD5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3CC7449-AF1B-45C8-B265-89EAB5ED654F}" type="pres">
      <dgm:prSet presAssocID="{FDE5CBBE-BEFA-40FE-8D83-52B3844440DC}" presName="centerShape" presStyleLbl="node0" presStyleIdx="0" presStyleCnt="1" custScaleX="137039"/>
      <dgm:spPr/>
    </dgm:pt>
    <dgm:pt modelId="{3BF0C86F-D7FF-427F-9481-9D6A115F90BD}" type="pres">
      <dgm:prSet presAssocID="{292E959D-0427-45CE-B4BF-6F326B7B9029}" presName="parTrans" presStyleLbl="sibTrans2D1" presStyleIdx="0" presStyleCnt="8" custScaleX="137039"/>
      <dgm:spPr/>
    </dgm:pt>
    <dgm:pt modelId="{CDBD0220-F313-49D1-B006-729A643415C2}" type="pres">
      <dgm:prSet presAssocID="{292E959D-0427-45CE-B4BF-6F326B7B9029}" presName="connectorText" presStyleLbl="sibTrans2D1" presStyleIdx="0" presStyleCnt="8"/>
      <dgm:spPr/>
    </dgm:pt>
    <dgm:pt modelId="{D8912FCB-447F-41C1-A134-29EEF4262194}" type="pres">
      <dgm:prSet presAssocID="{656A55AD-72EB-4F35-B300-4B4F43056F31}" presName="node" presStyleLbl="node1" presStyleIdx="0" presStyleCnt="8" custScaleX="137039" custRadScaleRad="110170" custRadScaleInc="-4003">
        <dgm:presLayoutVars>
          <dgm:bulletEnabled val="1"/>
        </dgm:presLayoutVars>
      </dgm:prSet>
      <dgm:spPr/>
    </dgm:pt>
    <dgm:pt modelId="{860E03AA-284D-4BB2-AB36-5B0C040BB064}" type="pres">
      <dgm:prSet presAssocID="{21BFDD38-9752-495D-B80D-4ED4FAEE8F95}" presName="parTrans" presStyleLbl="sibTrans2D1" presStyleIdx="1" presStyleCnt="8" custScaleX="137039"/>
      <dgm:spPr/>
    </dgm:pt>
    <dgm:pt modelId="{0B63A557-B841-4C1B-B7D8-F5B7AB0A8C7F}" type="pres">
      <dgm:prSet presAssocID="{21BFDD38-9752-495D-B80D-4ED4FAEE8F95}" presName="connectorText" presStyleLbl="sibTrans2D1" presStyleIdx="1" presStyleCnt="8"/>
      <dgm:spPr/>
    </dgm:pt>
    <dgm:pt modelId="{28DC4459-BA67-4AB5-8AB5-3BDAE220DB9C}" type="pres">
      <dgm:prSet presAssocID="{373927AF-3BB5-4043-AA01-9F2E847FB92F}" presName="node" presStyleLbl="node1" presStyleIdx="1" presStyleCnt="8" custScaleX="137039" custScaleY="122586">
        <dgm:presLayoutVars>
          <dgm:bulletEnabled val="1"/>
        </dgm:presLayoutVars>
      </dgm:prSet>
      <dgm:spPr/>
    </dgm:pt>
    <dgm:pt modelId="{52085935-1747-4F27-AE08-C8C0F390FF37}" type="pres">
      <dgm:prSet presAssocID="{07556727-283E-48B4-A94F-CA3DE60DB937}" presName="parTrans" presStyleLbl="sibTrans2D1" presStyleIdx="2" presStyleCnt="8" custScaleX="137039"/>
      <dgm:spPr/>
    </dgm:pt>
    <dgm:pt modelId="{D6FA8F90-F157-4F8A-A343-2D1BFD1818B2}" type="pres">
      <dgm:prSet presAssocID="{07556727-283E-48B4-A94F-CA3DE60DB937}" presName="connectorText" presStyleLbl="sibTrans2D1" presStyleIdx="2" presStyleCnt="8"/>
      <dgm:spPr/>
    </dgm:pt>
    <dgm:pt modelId="{2C5B13E4-B31D-4DED-B1C9-C9D2485DA248}" type="pres">
      <dgm:prSet presAssocID="{C88B389D-D2D1-4C69-B013-6BCD1D19ECF6}" presName="node" presStyleLbl="node1" presStyleIdx="2" presStyleCnt="8" custScaleX="137039" custScaleY="134707">
        <dgm:presLayoutVars>
          <dgm:bulletEnabled val="1"/>
        </dgm:presLayoutVars>
      </dgm:prSet>
      <dgm:spPr/>
    </dgm:pt>
    <dgm:pt modelId="{8C92E8AC-C299-4C80-BEC6-089A075469AF}" type="pres">
      <dgm:prSet presAssocID="{5F24C493-231C-4C00-9795-0FED2CC5B42C}" presName="parTrans" presStyleLbl="sibTrans2D1" presStyleIdx="3" presStyleCnt="8" custScaleX="137039"/>
      <dgm:spPr/>
    </dgm:pt>
    <dgm:pt modelId="{3ACDAACE-A157-4311-9A39-020AA35F5773}" type="pres">
      <dgm:prSet presAssocID="{5F24C493-231C-4C00-9795-0FED2CC5B42C}" presName="connectorText" presStyleLbl="sibTrans2D1" presStyleIdx="3" presStyleCnt="8"/>
      <dgm:spPr/>
    </dgm:pt>
    <dgm:pt modelId="{E7FDBF69-7B51-40AF-9083-5CCA5C40A92C}" type="pres">
      <dgm:prSet presAssocID="{4351C6C9-4D88-4971-94FD-813D3BCDCC33}" presName="node" presStyleLbl="node1" presStyleIdx="3" presStyleCnt="8" custScaleX="137039" custScaleY="132802">
        <dgm:presLayoutVars>
          <dgm:bulletEnabled val="1"/>
        </dgm:presLayoutVars>
      </dgm:prSet>
      <dgm:spPr/>
    </dgm:pt>
    <dgm:pt modelId="{3F1494FB-E684-42C5-A572-DA38ED46F6A9}" type="pres">
      <dgm:prSet presAssocID="{7EBDCE49-CA98-4564-B745-92F927BAF79B}" presName="parTrans" presStyleLbl="sibTrans2D1" presStyleIdx="4" presStyleCnt="8" custScaleX="137039"/>
      <dgm:spPr/>
    </dgm:pt>
    <dgm:pt modelId="{49E9DAD9-4D45-4B32-A416-B64B63752FE2}" type="pres">
      <dgm:prSet presAssocID="{7EBDCE49-CA98-4564-B745-92F927BAF79B}" presName="connectorText" presStyleLbl="sibTrans2D1" presStyleIdx="4" presStyleCnt="8"/>
      <dgm:spPr/>
    </dgm:pt>
    <dgm:pt modelId="{30712C5B-F285-4D88-B9CC-8D3A9513AD90}" type="pres">
      <dgm:prSet presAssocID="{65C6E60C-E92A-4F09-84E5-026F442465C0}" presName="node" presStyleLbl="node1" presStyleIdx="4" presStyleCnt="8" custScaleX="137039" custScaleY="131467">
        <dgm:presLayoutVars>
          <dgm:bulletEnabled val="1"/>
        </dgm:presLayoutVars>
      </dgm:prSet>
      <dgm:spPr/>
    </dgm:pt>
    <dgm:pt modelId="{DBA0FECB-92C1-4BF1-9234-35F5BD1E37AA}" type="pres">
      <dgm:prSet presAssocID="{B1AEE15A-CE4E-4EFF-94E4-7BD95869D7F6}" presName="parTrans" presStyleLbl="sibTrans2D1" presStyleIdx="5" presStyleCnt="8" custScaleX="137039"/>
      <dgm:spPr/>
    </dgm:pt>
    <dgm:pt modelId="{0EF9756D-DF8E-4931-B4F5-0FC0B6976D1A}" type="pres">
      <dgm:prSet presAssocID="{B1AEE15A-CE4E-4EFF-94E4-7BD95869D7F6}" presName="connectorText" presStyleLbl="sibTrans2D1" presStyleIdx="5" presStyleCnt="8"/>
      <dgm:spPr/>
    </dgm:pt>
    <dgm:pt modelId="{DAE08FE4-DEB3-442F-931D-0798E1A82B24}" type="pres">
      <dgm:prSet presAssocID="{6B6B6BFE-D4BB-4B4F-AB9D-FDAA267A6B74}" presName="node" presStyleLbl="node1" presStyleIdx="5" presStyleCnt="8" custScaleX="137039" custScaleY="134985">
        <dgm:presLayoutVars>
          <dgm:bulletEnabled val="1"/>
        </dgm:presLayoutVars>
      </dgm:prSet>
      <dgm:spPr/>
    </dgm:pt>
    <dgm:pt modelId="{A83A90E7-9D5E-432D-BD46-32471A16D2E0}" type="pres">
      <dgm:prSet presAssocID="{1EC4D1F7-3A0F-4BF0-9455-994220214BE9}" presName="parTrans" presStyleLbl="sibTrans2D1" presStyleIdx="6" presStyleCnt="8" custScaleX="137039"/>
      <dgm:spPr/>
    </dgm:pt>
    <dgm:pt modelId="{B72ABB71-DC7B-4501-A252-84C238890F3C}" type="pres">
      <dgm:prSet presAssocID="{1EC4D1F7-3A0F-4BF0-9455-994220214BE9}" presName="connectorText" presStyleLbl="sibTrans2D1" presStyleIdx="6" presStyleCnt="8"/>
      <dgm:spPr/>
    </dgm:pt>
    <dgm:pt modelId="{4B3D6EA1-876B-4E10-8381-8E2417AC6BCD}" type="pres">
      <dgm:prSet presAssocID="{D33436E8-6742-4880-8CB4-608A538BB92F}" presName="node" presStyleLbl="node1" presStyleIdx="6" presStyleCnt="8" custScaleX="137039" custScaleY="126552">
        <dgm:presLayoutVars>
          <dgm:bulletEnabled val="1"/>
        </dgm:presLayoutVars>
      </dgm:prSet>
      <dgm:spPr/>
    </dgm:pt>
    <dgm:pt modelId="{A13ED89C-868F-4057-BEC8-CA16D6389E65}" type="pres">
      <dgm:prSet presAssocID="{11D2DBC1-8EA4-4D2C-9311-AE1C9D24EC11}" presName="parTrans" presStyleLbl="sibTrans2D1" presStyleIdx="7" presStyleCnt="8" custScaleX="137039"/>
      <dgm:spPr/>
    </dgm:pt>
    <dgm:pt modelId="{66A6E560-58F0-4DC4-8B06-4BBD50E0C6C3}" type="pres">
      <dgm:prSet presAssocID="{11D2DBC1-8EA4-4D2C-9311-AE1C9D24EC11}" presName="connectorText" presStyleLbl="sibTrans2D1" presStyleIdx="7" presStyleCnt="8"/>
      <dgm:spPr/>
    </dgm:pt>
    <dgm:pt modelId="{0C4E95DE-BE65-461B-A752-6CDF0F773575}" type="pres">
      <dgm:prSet presAssocID="{C53AA36F-F1C6-4B98-B495-19CF5D920491}" presName="node" presStyleLbl="node1" presStyleIdx="7" presStyleCnt="8" custScaleX="137039" custScaleY="118119">
        <dgm:presLayoutVars>
          <dgm:bulletEnabled val="1"/>
        </dgm:presLayoutVars>
      </dgm:prSet>
      <dgm:spPr/>
    </dgm:pt>
  </dgm:ptLst>
  <dgm:cxnLst>
    <dgm:cxn modelId="{FD5EC003-C6FA-400E-9CC7-2D3EEC9BA0C6}" type="presOf" srcId="{B1AEE15A-CE4E-4EFF-94E4-7BD95869D7F6}" destId="{0EF9756D-DF8E-4931-B4F5-0FC0B6976D1A}" srcOrd="1" destOrd="0" presId="urn:microsoft.com/office/officeart/2005/8/layout/radial5"/>
    <dgm:cxn modelId="{08C5281E-630C-4F7F-9125-8E1F64C709D3}" type="presOf" srcId="{FDE5CBBE-BEFA-40FE-8D83-52B3844440DC}" destId="{03CC7449-AF1B-45C8-B265-89EAB5ED654F}" srcOrd="0" destOrd="0" presId="urn:microsoft.com/office/officeart/2005/8/layout/radial5"/>
    <dgm:cxn modelId="{A7FD2F20-1012-4845-9DDF-71375334AEDF}" srcId="{FDE5CBBE-BEFA-40FE-8D83-52B3844440DC}" destId="{C53AA36F-F1C6-4B98-B495-19CF5D920491}" srcOrd="7" destOrd="0" parTransId="{11D2DBC1-8EA4-4D2C-9311-AE1C9D24EC11}" sibTransId="{CDAC2CF1-64FA-4ADF-A28C-15008CBFAA31}"/>
    <dgm:cxn modelId="{3A2D5223-3979-4459-A4B4-700E16934C60}" type="presOf" srcId="{0BC4AAA3-428B-4A44-8213-35E078E4FD5A}" destId="{45D103A5-32CA-4766-98B8-1E6CD70D4A54}" srcOrd="0" destOrd="0" presId="urn:microsoft.com/office/officeart/2005/8/layout/radial5"/>
    <dgm:cxn modelId="{2EAAEA27-44D4-47C2-9662-840CE6C7671F}" type="presOf" srcId="{D33436E8-6742-4880-8CB4-608A538BB92F}" destId="{4B3D6EA1-876B-4E10-8381-8E2417AC6BCD}" srcOrd="0" destOrd="0" presId="urn:microsoft.com/office/officeart/2005/8/layout/radial5"/>
    <dgm:cxn modelId="{B0096828-8DFD-49C8-8C8F-061EB5A79BB3}" srcId="{FDE5CBBE-BEFA-40FE-8D83-52B3844440DC}" destId="{656A55AD-72EB-4F35-B300-4B4F43056F31}" srcOrd="0" destOrd="0" parTransId="{292E959D-0427-45CE-B4BF-6F326B7B9029}" sibTransId="{0DA5E02E-6E11-40F1-89DF-93BF18F4AD59}"/>
    <dgm:cxn modelId="{6D73A02D-7657-414E-B30D-282E22E738A9}" type="presOf" srcId="{6B6B6BFE-D4BB-4B4F-AB9D-FDAA267A6B74}" destId="{DAE08FE4-DEB3-442F-931D-0798E1A82B24}" srcOrd="0" destOrd="0" presId="urn:microsoft.com/office/officeart/2005/8/layout/radial5"/>
    <dgm:cxn modelId="{4F2DA42E-5EA4-457D-9339-B517EBC5C873}" type="presOf" srcId="{656A55AD-72EB-4F35-B300-4B4F43056F31}" destId="{D8912FCB-447F-41C1-A134-29EEF4262194}" srcOrd="0" destOrd="0" presId="urn:microsoft.com/office/officeart/2005/8/layout/radial5"/>
    <dgm:cxn modelId="{E186C930-7E2B-4E7D-B371-C827236C600B}" srcId="{FDE5CBBE-BEFA-40FE-8D83-52B3844440DC}" destId="{D33436E8-6742-4880-8CB4-608A538BB92F}" srcOrd="6" destOrd="0" parTransId="{1EC4D1F7-3A0F-4BF0-9455-994220214BE9}" sibTransId="{FFA7FCE3-C832-4F39-AFCB-3C51B79F0B8F}"/>
    <dgm:cxn modelId="{8B546232-8FB7-49A1-8F3F-32D278AB8DFB}" type="presOf" srcId="{07556727-283E-48B4-A94F-CA3DE60DB937}" destId="{52085935-1747-4F27-AE08-C8C0F390FF37}" srcOrd="0" destOrd="0" presId="urn:microsoft.com/office/officeart/2005/8/layout/radial5"/>
    <dgm:cxn modelId="{76F12E35-94AD-4D32-807B-18D2C8F96E78}" type="presOf" srcId="{292E959D-0427-45CE-B4BF-6F326B7B9029}" destId="{3BF0C86F-D7FF-427F-9481-9D6A115F90BD}" srcOrd="0" destOrd="0" presId="urn:microsoft.com/office/officeart/2005/8/layout/radial5"/>
    <dgm:cxn modelId="{7BEA7A38-0F12-4EB8-9B5C-006672BD9983}" type="presOf" srcId="{C53AA36F-F1C6-4B98-B495-19CF5D920491}" destId="{0C4E95DE-BE65-461B-A752-6CDF0F773575}" srcOrd="0" destOrd="0" presId="urn:microsoft.com/office/officeart/2005/8/layout/radial5"/>
    <dgm:cxn modelId="{3C237E3D-29E2-4DD9-9BD9-BE93EA3420B3}" type="presOf" srcId="{1EC4D1F7-3A0F-4BF0-9455-994220214BE9}" destId="{B72ABB71-DC7B-4501-A252-84C238890F3C}" srcOrd="1" destOrd="0" presId="urn:microsoft.com/office/officeart/2005/8/layout/radial5"/>
    <dgm:cxn modelId="{4DFC623E-3CAB-453F-A50B-C3F086ED7BB5}" srcId="{FDE5CBBE-BEFA-40FE-8D83-52B3844440DC}" destId="{373927AF-3BB5-4043-AA01-9F2E847FB92F}" srcOrd="1" destOrd="0" parTransId="{21BFDD38-9752-495D-B80D-4ED4FAEE8F95}" sibTransId="{BEE5E266-FAB6-49CD-BECB-0128257D2C98}"/>
    <dgm:cxn modelId="{7374833E-05EB-44C1-A135-00C1BE8610EB}" type="presOf" srcId="{4351C6C9-4D88-4971-94FD-813D3BCDCC33}" destId="{E7FDBF69-7B51-40AF-9083-5CCA5C40A92C}" srcOrd="0" destOrd="0" presId="urn:microsoft.com/office/officeart/2005/8/layout/radial5"/>
    <dgm:cxn modelId="{03C6213F-CBE6-4C79-86A2-760D7AA3A44E}" type="presOf" srcId="{11D2DBC1-8EA4-4D2C-9311-AE1C9D24EC11}" destId="{A13ED89C-868F-4057-BEC8-CA16D6389E65}" srcOrd="0" destOrd="0" presId="urn:microsoft.com/office/officeart/2005/8/layout/radial5"/>
    <dgm:cxn modelId="{85937D61-6032-4FD8-A61D-A7B5BE8860FE}" type="presOf" srcId="{7EBDCE49-CA98-4564-B745-92F927BAF79B}" destId="{49E9DAD9-4D45-4B32-A416-B64B63752FE2}" srcOrd="1" destOrd="0" presId="urn:microsoft.com/office/officeart/2005/8/layout/radial5"/>
    <dgm:cxn modelId="{56591448-828D-4BBA-8CA5-3C6D57601B46}" type="presOf" srcId="{5F24C493-231C-4C00-9795-0FED2CC5B42C}" destId="{8C92E8AC-C299-4C80-BEC6-089A075469AF}" srcOrd="0" destOrd="0" presId="urn:microsoft.com/office/officeart/2005/8/layout/radial5"/>
    <dgm:cxn modelId="{1ECAAC4B-24A2-46FA-8823-E81FF9BA7465}" srcId="{FDE5CBBE-BEFA-40FE-8D83-52B3844440DC}" destId="{4351C6C9-4D88-4971-94FD-813D3BCDCC33}" srcOrd="3" destOrd="0" parTransId="{5F24C493-231C-4C00-9795-0FED2CC5B42C}" sibTransId="{C9B570A8-FE95-4EFD-ABCC-0B3551F413C0}"/>
    <dgm:cxn modelId="{1C01556C-409E-4C38-ABC6-AB37E6372874}" type="presOf" srcId="{11D2DBC1-8EA4-4D2C-9311-AE1C9D24EC11}" destId="{66A6E560-58F0-4DC4-8B06-4BBD50E0C6C3}" srcOrd="1" destOrd="0" presId="urn:microsoft.com/office/officeart/2005/8/layout/radial5"/>
    <dgm:cxn modelId="{61FC2559-5C63-4B25-A96A-DA22C70A557B}" type="presOf" srcId="{21BFDD38-9752-495D-B80D-4ED4FAEE8F95}" destId="{860E03AA-284D-4BB2-AB36-5B0C040BB064}" srcOrd="0" destOrd="0" presId="urn:microsoft.com/office/officeart/2005/8/layout/radial5"/>
    <dgm:cxn modelId="{C039F159-25B1-4C34-872E-3CAF6288CB05}" type="presOf" srcId="{B1AEE15A-CE4E-4EFF-94E4-7BD95869D7F6}" destId="{DBA0FECB-92C1-4BF1-9234-35F5BD1E37AA}" srcOrd="0" destOrd="0" presId="urn:microsoft.com/office/officeart/2005/8/layout/radial5"/>
    <dgm:cxn modelId="{475C0F7E-39F6-438F-9599-E520B05F5905}" type="presOf" srcId="{65C6E60C-E92A-4F09-84E5-026F442465C0}" destId="{30712C5B-F285-4D88-B9CC-8D3A9513AD90}" srcOrd="0" destOrd="0" presId="urn:microsoft.com/office/officeart/2005/8/layout/radial5"/>
    <dgm:cxn modelId="{85AABD8A-AAD2-4CEA-8963-6AC3F69353E4}" srcId="{FDE5CBBE-BEFA-40FE-8D83-52B3844440DC}" destId="{C88B389D-D2D1-4C69-B013-6BCD1D19ECF6}" srcOrd="2" destOrd="0" parTransId="{07556727-283E-48B4-A94F-CA3DE60DB937}" sibTransId="{8AC7CC80-4045-454F-B9BB-288B6B8DE379}"/>
    <dgm:cxn modelId="{8C18878F-3A4A-4903-9178-97CDB26D074B}" type="presOf" srcId="{07556727-283E-48B4-A94F-CA3DE60DB937}" destId="{D6FA8F90-F157-4F8A-A343-2D1BFD1818B2}" srcOrd="1" destOrd="0" presId="urn:microsoft.com/office/officeart/2005/8/layout/radial5"/>
    <dgm:cxn modelId="{5F4FC68F-E4B4-40D3-9306-F6174F07E8CD}" srcId="{FDE5CBBE-BEFA-40FE-8D83-52B3844440DC}" destId="{65C6E60C-E92A-4F09-84E5-026F442465C0}" srcOrd="4" destOrd="0" parTransId="{7EBDCE49-CA98-4564-B745-92F927BAF79B}" sibTransId="{BDA49BF8-9753-4625-833A-4E9DA0EF39F7}"/>
    <dgm:cxn modelId="{7D277D91-3743-4203-94FC-B71205680301}" type="presOf" srcId="{5F24C493-231C-4C00-9795-0FED2CC5B42C}" destId="{3ACDAACE-A157-4311-9A39-020AA35F5773}" srcOrd="1" destOrd="0" presId="urn:microsoft.com/office/officeart/2005/8/layout/radial5"/>
    <dgm:cxn modelId="{234C6995-F5AE-45A4-A968-A02052BE93E6}" srcId="{FDE5CBBE-BEFA-40FE-8D83-52B3844440DC}" destId="{6B6B6BFE-D4BB-4B4F-AB9D-FDAA267A6B74}" srcOrd="5" destOrd="0" parTransId="{B1AEE15A-CE4E-4EFF-94E4-7BD95869D7F6}" sibTransId="{ADB1D5EA-D65E-4F3E-B97C-E56DB3CA51B2}"/>
    <dgm:cxn modelId="{DB454ECB-EA0A-4BBD-B4CC-44591609629A}" type="presOf" srcId="{292E959D-0427-45CE-B4BF-6F326B7B9029}" destId="{CDBD0220-F313-49D1-B006-729A643415C2}" srcOrd="1" destOrd="0" presId="urn:microsoft.com/office/officeart/2005/8/layout/radial5"/>
    <dgm:cxn modelId="{2B4ED0D4-DB9C-4449-B01F-B08BAAE7EEAD}" srcId="{0BC4AAA3-428B-4A44-8213-35E078E4FD5A}" destId="{FDE5CBBE-BEFA-40FE-8D83-52B3844440DC}" srcOrd="0" destOrd="0" parTransId="{BDC279E4-A115-4C5E-A76A-5F993C8FB9C0}" sibTransId="{60880A73-2454-485F-B5BD-187538A9E621}"/>
    <dgm:cxn modelId="{B194E1D4-755A-4D2D-BE1C-CECAF4409C30}" type="presOf" srcId="{373927AF-3BB5-4043-AA01-9F2E847FB92F}" destId="{28DC4459-BA67-4AB5-8AB5-3BDAE220DB9C}" srcOrd="0" destOrd="0" presId="urn:microsoft.com/office/officeart/2005/8/layout/radial5"/>
    <dgm:cxn modelId="{E9438FD7-277E-4E03-91FD-09F2002B7310}" type="presOf" srcId="{21BFDD38-9752-495D-B80D-4ED4FAEE8F95}" destId="{0B63A557-B841-4C1B-B7D8-F5B7AB0A8C7F}" srcOrd="1" destOrd="0" presId="urn:microsoft.com/office/officeart/2005/8/layout/radial5"/>
    <dgm:cxn modelId="{BC980EE0-291B-43DC-B6A2-4753A0BF1A02}" type="presOf" srcId="{C88B389D-D2D1-4C69-B013-6BCD1D19ECF6}" destId="{2C5B13E4-B31D-4DED-B1C9-C9D2485DA248}" srcOrd="0" destOrd="0" presId="urn:microsoft.com/office/officeart/2005/8/layout/radial5"/>
    <dgm:cxn modelId="{C39A37E1-3282-4F64-93C7-D78001413810}" type="presOf" srcId="{1EC4D1F7-3A0F-4BF0-9455-994220214BE9}" destId="{A83A90E7-9D5E-432D-BD46-32471A16D2E0}" srcOrd="0" destOrd="0" presId="urn:microsoft.com/office/officeart/2005/8/layout/radial5"/>
    <dgm:cxn modelId="{0C2094E8-F6D5-4941-A1F8-E13BB5677524}" type="presOf" srcId="{7EBDCE49-CA98-4564-B745-92F927BAF79B}" destId="{3F1494FB-E684-42C5-A572-DA38ED46F6A9}" srcOrd="0" destOrd="0" presId="urn:microsoft.com/office/officeart/2005/8/layout/radial5"/>
    <dgm:cxn modelId="{FFC43645-0E31-4372-BCE1-D992D5E05D67}" type="presParOf" srcId="{45D103A5-32CA-4766-98B8-1E6CD70D4A54}" destId="{03CC7449-AF1B-45C8-B265-89EAB5ED654F}" srcOrd="0" destOrd="0" presId="urn:microsoft.com/office/officeart/2005/8/layout/radial5"/>
    <dgm:cxn modelId="{BE29C247-E619-41A9-B23A-FCAD50C75066}" type="presParOf" srcId="{45D103A5-32CA-4766-98B8-1E6CD70D4A54}" destId="{3BF0C86F-D7FF-427F-9481-9D6A115F90BD}" srcOrd="1" destOrd="0" presId="urn:microsoft.com/office/officeart/2005/8/layout/radial5"/>
    <dgm:cxn modelId="{E5AF6E42-6359-418E-88DE-AFD5C12F0CFB}" type="presParOf" srcId="{3BF0C86F-D7FF-427F-9481-9D6A115F90BD}" destId="{CDBD0220-F313-49D1-B006-729A643415C2}" srcOrd="0" destOrd="0" presId="urn:microsoft.com/office/officeart/2005/8/layout/radial5"/>
    <dgm:cxn modelId="{5870D18F-89F5-4CD6-878C-45AE8560F854}" type="presParOf" srcId="{45D103A5-32CA-4766-98B8-1E6CD70D4A54}" destId="{D8912FCB-447F-41C1-A134-29EEF4262194}" srcOrd="2" destOrd="0" presId="urn:microsoft.com/office/officeart/2005/8/layout/radial5"/>
    <dgm:cxn modelId="{D064AF03-0758-4290-9598-209FB32E5609}" type="presParOf" srcId="{45D103A5-32CA-4766-98B8-1E6CD70D4A54}" destId="{860E03AA-284D-4BB2-AB36-5B0C040BB064}" srcOrd="3" destOrd="0" presId="urn:microsoft.com/office/officeart/2005/8/layout/radial5"/>
    <dgm:cxn modelId="{95224636-4204-4AEA-BA40-ED7EEBB96B9B}" type="presParOf" srcId="{860E03AA-284D-4BB2-AB36-5B0C040BB064}" destId="{0B63A557-B841-4C1B-B7D8-F5B7AB0A8C7F}" srcOrd="0" destOrd="0" presId="urn:microsoft.com/office/officeart/2005/8/layout/radial5"/>
    <dgm:cxn modelId="{BD3D0707-53DF-4EE6-86E0-10A8AD1E1EE1}" type="presParOf" srcId="{45D103A5-32CA-4766-98B8-1E6CD70D4A54}" destId="{28DC4459-BA67-4AB5-8AB5-3BDAE220DB9C}" srcOrd="4" destOrd="0" presId="urn:microsoft.com/office/officeart/2005/8/layout/radial5"/>
    <dgm:cxn modelId="{7D0E657C-54F2-4469-AF21-33F0BC366E63}" type="presParOf" srcId="{45D103A5-32CA-4766-98B8-1E6CD70D4A54}" destId="{52085935-1747-4F27-AE08-C8C0F390FF37}" srcOrd="5" destOrd="0" presId="urn:microsoft.com/office/officeart/2005/8/layout/radial5"/>
    <dgm:cxn modelId="{24015959-CEDE-4FD6-A763-1BC1622CA5DE}" type="presParOf" srcId="{52085935-1747-4F27-AE08-C8C0F390FF37}" destId="{D6FA8F90-F157-4F8A-A343-2D1BFD1818B2}" srcOrd="0" destOrd="0" presId="urn:microsoft.com/office/officeart/2005/8/layout/radial5"/>
    <dgm:cxn modelId="{5C9658D4-E94F-4D2B-BA91-D3D0AE67B6DE}" type="presParOf" srcId="{45D103A5-32CA-4766-98B8-1E6CD70D4A54}" destId="{2C5B13E4-B31D-4DED-B1C9-C9D2485DA248}" srcOrd="6" destOrd="0" presId="urn:microsoft.com/office/officeart/2005/8/layout/radial5"/>
    <dgm:cxn modelId="{F42817AE-D648-4120-8519-39E63B6CCEB7}" type="presParOf" srcId="{45D103A5-32CA-4766-98B8-1E6CD70D4A54}" destId="{8C92E8AC-C299-4C80-BEC6-089A075469AF}" srcOrd="7" destOrd="0" presId="urn:microsoft.com/office/officeart/2005/8/layout/radial5"/>
    <dgm:cxn modelId="{57BDCCCE-143B-4B86-9292-661E2AB11367}" type="presParOf" srcId="{8C92E8AC-C299-4C80-BEC6-089A075469AF}" destId="{3ACDAACE-A157-4311-9A39-020AA35F5773}" srcOrd="0" destOrd="0" presId="urn:microsoft.com/office/officeart/2005/8/layout/radial5"/>
    <dgm:cxn modelId="{CD5FB881-5EEA-4818-B15C-7B79AE7842C3}" type="presParOf" srcId="{45D103A5-32CA-4766-98B8-1E6CD70D4A54}" destId="{E7FDBF69-7B51-40AF-9083-5CCA5C40A92C}" srcOrd="8" destOrd="0" presId="urn:microsoft.com/office/officeart/2005/8/layout/radial5"/>
    <dgm:cxn modelId="{446E43E1-BF94-4AF6-A883-0E2A4ACA41A6}" type="presParOf" srcId="{45D103A5-32CA-4766-98B8-1E6CD70D4A54}" destId="{3F1494FB-E684-42C5-A572-DA38ED46F6A9}" srcOrd="9" destOrd="0" presId="urn:microsoft.com/office/officeart/2005/8/layout/radial5"/>
    <dgm:cxn modelId="{687E9ABB-9977-41C6-AD82-9E4B65A4AF2F}" type="presParOf" srcId="{3F1494FB-E684-42C5-A572-DA38ED46F6A9}" destId="{49E9DAD9-4D45-4B32-A416-B64B63752FE2}" srcOrd="0" destOrd="0" presId="urn:microsoft.com/office/officeart/2005/8/layout/radial5"/>
    <dgm:cxn modelId="{F5C3239A-1176-48C7-835E-4FCB73D9EF40}" type="presParOf" srcId="{45D103A5-32CA-4766-98B8-1E6CD70D4A54}" destId="{30712C5B-F285-4D88-B9CC-8D3A9513AD90}" srcOrd="10" destOrd="0" presId="urn:microsoft.com/office/officeart/2005/8/layout/radial5"/>
    <dgm:cxn modelId="{B68AD993-0143-4AEB-B424-1600355B999F}" type="presParOf" srcId="{45D103A5-32CA-4766-98B8-1E6CD70D4A54}" destId="{DBA0FECB-92C1-4BF1-9234-35F5BD1E37AA}" srcOrd="11" destOrd="0" presId="urn:microsoft.com/office/officeart/2005/8/layout/radial5"/>
    <dgm:cxn modelId="{8949BDDA-62B6-4CA5-9492-04C795B5B738}" type="presParOf" srcId="{DBA0FECB-92C1-4BF1-9234-35F5BD1E37AA}" destId="{0EF9756D-DF8E-4931-B4F5-0FC0B6976D1A}" srcOrd="0" destOrd="0" presId="urn:microsoft.com/office/officeart/2005/8/layout/radial5"/>
    <dgm:cxn modelId="{CD20B1D9-0998-4A80-9CD4-843CF938C73F}" type="presParOf" srcId="{45D103A5-32CA-4766-98B8-1E6CD70D4A54}" destId="{DAE08FE4-DEB3-442F-931D-0798E1A82B24}" srcOrd="12" destOrd="0" presId="urn:microsoft.com/office/officeart/2005/8/layout/radial5"/>
    <dgm:cxn modelId="{D3A809C8-2681-4EE6-B14A-6A70A6806730}" type="presParOf" srcId="{45D103A5-32CA-4766-98B8-1E6CD70D4A54}" destId="{A83A90E7-9D5E-432D-BD46-32471A16D2E0}" srcOrd="13" destOrd="0" presId="urn:microsoft.com/office/officeart/2005/8/layout/radial5"/>
    <dgm:cxn modelId="{BEE2836F-2597-4A5B-8193-FBA0CEFEF42D}" type="presParOf" srcId="{A83A90E7-9D5E-432D-BD46-32471A16D2E0}" destId="{B72ABB71-DC7B-4501-A252-84C238890F3C}" srcOrd="0" destOrd="0" presId="urn:microsoft.com/office/officeart/2005/8/layout/radial5"/>
    <dgm:cxn modelId="{A8B08232-A2CB-430C-92C5-9133B8E9DA33}" type="presParOf" srcId="{45D103A5-32CA-4766-98B8-1E6CD70D4A54}" destId="{4B3D6EA1-876B-4E10-8381-8E2417AC6BCD}" srcOrd="14" destOrd="0" presId="urn:microsoft.com/office/officeart/2005/8/layout/radial5"/>
    <dgm:cxn modelId="{6F2F09B0-ADF6-4443-9901-548926BE39FF}" type="presParOf" srcId="{45D103A5-32CA-4766-98B8-1E6CD70D4A54}" destId="{A13ED89C-868F-4057-BEC8-CA16D6389E65}" srcOrd="15" destOrd="0" presId="urn:microsoft.com/office/officeart/2005/8/layout/radial5"/>
    <dgm:cxn modelId="{C32B306F-E1B8-4FD0-9B08-7872BAD87B2E}" type="presParOf" srcId="{A13ED89C-868F-4057-BEC8-CA16D6389E65}" destId="{66A6E560-58F0-4DC4-8B06-4BBD50E0C6C3}" srcOrd="0" destOrd="0" presId="urn:microsoft.com/office/officeart/2005/8/layout/radial5"/>
    <dgm:cxn modelId="{6DF484A2-9EEE-408C-AC42-61AA11A7EC1E}" type="presParOf" srcId="{45D103A5-32CA-4766-98B8-1E6CD70D4A54}" destId="{0C4E95DE-BE65-461B-A752-6CDF0F773575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70651D-7989-4DC0-9B63-24F1B846C701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4B96CF90-57AE-43F9-9DF7-7886F8892508}">
      <dgm:prSet phldrT="[Text]" custT="1"/>
      <dgm:spPr/>
      <dgm:t>
        <a:bodyPr/>
        <a:lstStyle/>
        <a:p>
          <a:pPr algn="r" rtl="1"/>
          <a:r>
            <a:rPr lang="fa-IR" sz="2400" dirty="0">
              <a:cs typeface="B Nazanin" panose="00000400000000000000" pitchFamily="2" charset="-78"/>
            </a:rPr>
            <a:t>1-چه پیامی باید منتقل شود ؟ </a:t>
          </a:r>
          <a:endParaRPr lang="en-US" sz="2400" dirty="0">
            <a:cs typeface="B Nazanin" panose="00000400000000000000" pitchFamily="2" charset="-78"/>
          </a:endParaRPr>
        </a:p>
      </dgm:t>
    </dgm:pt>
    <dgm:pt modelId="{9C49A085-74EC-4F27-B27E-32AFA3187C93}" type="parTrans" cxnId="{C9BB3BF9-2BD1-4B32-BA85-B9801D740AB7}">
      <dgm:prSet/>
      <dgm:spPr/>
      <dgm:t>
        <a:bodyPr/>
        <a:lstStyle/>
        <a:p>
          <a:pPr rtl="1"/>
          <a:endParaRPr lang="en-US"/>
        </a:p>
      </dgm:t>
    </dgm:pt>
    <dgm:pt modelId="{48DC887D-43E9-42E8-937F-2250ABC473E4}" type="sibTrans" cxnId="{C9BB3BF9-2BD1-4B32-BA85-B9801D740AB7}">
      <dgm:prSet/>
      <dgm:spPr/>
      <dgm:t>
        <a:bodyPr/>
        <a:lstStyle/>
        <a:p>
          <a:pPr rtl="1"/>
          <a:endParaRPr lang="en-US"/>
        </a:p>
      </dgm:t>
    </dgm:pt>
    <dgm:pt modelId="{F8F105B4-C983-43B0-A506-0DFDC6707D8B}">
      <dgm:prSet phldrT="[Text]" custT="1"/>
      <dgm:spPr/>
      <dgm:t>
        <a:bodyPr/>
        <a:lstStyle/>
        <a:p>
          <a:pPr algn="r" rtl="1"/>
          <a:r>
            <a:rPr lang="fa-IR" sz="2400" dirty="0">
              <a:cs typeface="B Nazanin" panose="00000400000000000000" pitchFamily="2" charset="-78"/>
            </a:rPr>
            <a:t>2-چه کسی پیام مورد نظر را دریافت می کند؟ </a:t>
          </a:r>
          <a:endParaRPr lang="en-US" sz="2400" dirty="0">
            <a:cs typeface="B Nazanin" panose="00000400000000000000" pitchFamily="2" charset="-78"/>
          </a:endParaRPr>
        </a:p>
      </dgm:t>
    </dgm:pt>
    <dgm:pt modelId="{7C19BDD4-9A5C-4545-BAA6-E7FC29F2BAB5}" type="parTrans" cxnId="{FC230B45-80F0-4252-934A-71E943855433}">
      <dgm:prSet/>
      <dgm:spPr/>
      <dgm:t>
        <a:bodyPr/>
        <a:lstStyle/>
        <a:p>
          <a:pPr rtl="1"/>
          <a:endParaRPr lang="en-US"/>
        </a:p>
      </dgm:t>
    </dgm:pt>
    <dgm:pt modelId="{E5D8F40D-9F40-44C1-9460-54DDF17B4B87}" type="sibTrans" cxnId="{FC230B45-80F0-4252-934A-71E943855433}">
      <dgm:prSet/>
      <dgm:spPr/>
      <dgm:t>
        <a:bodyPr/>
        <a:lstStyle/>
        <a:p>
          <a:pPr rtl="1"/>
          <a:endParaRPr lang="en-US"/>
        </a:p>
      </dgm:t>
    </dgm:pt>
    <dgm:pt modelId="{33D57B2F-1226-4E26-B0B4-9C27984C2FC6}">
      <dgm:prSet phldrT="[Text]" custT="1"/>
      <dgm:spPr/>
      <dgm:t>
        <a:bodyPr/>
        <a:lstStyle/>
        <a:p>
          <a:pPr algn="r" rtl="1"/>
          <a:r>
            <a:rPr lang="fa-IR" sz="2400">
              <a:cs typeface="B Nazanin" panose="00000400000000000000" pitchFamily="2" charset="-78"/>
            </a:rPr>
            <a:t>3-چرا این پیام باید منتقل شود؟</a:t>
          </a:r>
          <a:endParaRPr lang="en-US" sz="2400" dirty="0">
            <a:cs typeface="B Nazanin" panose="00000400000000000000" pitchFamily="2" charset="-78"/>
          </a:endParaRPr>
        </a:p>
      </dgm:t>
    </dgm:pt>
    <dgm:pt modelId="{FB781FBD-9CAF-4A89-9158-8186BEC9579D}" type="parTrans" cxnId="{934406CE-3230-4ABF-8B77-67D44D5AB648}">
      <dgm:prSet/>
      <dgm:spPr/>
      <dgm:t>
        <a:bodyPr/>
        <a:lstStyle/>
        <a:p>
          <a:pPr rtl="1"/>
          <a:endParaRPr lang="en-US"/>
        </a:p>
      </dgm:t>
    </dgm:pt>
    <dgm:pt modelId="{829116D4-B7B5-4588-8B97-61D6CA127F65}" type="sibTrans" cxnId="{934406CE-3230-4ABF-8B77-67D44D5AB648}">
      <dgm:prSet/>
      <dgm:spPr/>
      <dgm:t>
        <a:bodyPr/>
        <a:lstStyle/>
        <a:p>
          <a:pPr rtl="1"/>
          <a:endParaRPr lang="en-US"/>
        </a:p>
      </dgm:t>
    </dgm:pt>
    <dgm:pt modelId="{4582689D-0A7E-4356-9DF5-DD76F83B0270}">
      <dgm:prSet custT="1"/>
      <dgm:spPr/>
      <dgm:t>
        <a:bodyPr/>
        <a:lstStyle/>
        <a:p>
          <a:pPr algn="r" rtl="1"/>
          <a:r>
            <a:rPr lang="fa-IR" sz="2400">
              <a:cs typeface="B Nazanin" panose="00000400000000000000" pitchFamily="2" charset="-78"/>
            </a:rPr>
            <a:t>4-پیام باید چگونه منتقل گردد؟</a:t>
          </a:r>
          <a:endParaRPr lang="en-US" sz="2400" dirty="0">
            <a:cs typeface="B Nazanin" panose="00000400000000000000" pitchFamily="2" charset="-78"/>
          </a:endParaRPr>
        </a:p>
      </dgm:t>
    </dgm:pt>
    <dgm:pt modelId="{33604402-4A94-4CF5-8405-BBE220FE1F24}" type="parTrans" cxnId="{921A0699-C70C-4B08-9339-B0C0F9B6BA7B}">
      <dgm:prSet/>
      <dgm:spPr/>
      <dgm:t>
        <a:bodyPr/>
        <a:lstStyle/>
        <a:p>
          <a:pPr rtl="1"/>
          <a:endParaRPr lang="en-US"/>
        </a:p>
      </dgm:t>
    </dgm:pt>
    <dgm:pt modelId="{12FE04F5-9EA3-4A0C-96F2-60E173D05205}" type="sibTrans" cxnId="{921A0699-C70C-4B08-9339-B0C0F9B6BA7B}">
      <dgm:prSet/>
      <dgm:spPr/>
      <dgm:t>
        <a:bodyPr/>
        <a:lstStyle/>
        <a:p>
          <a:pPr rtl="1"/>
          <a:endParaRPr lang="en-US"/>
        </a:p>
      </dgm:t>
    </dgm:pt>
    <dgm:pt modelId="{BCF3AC94-08BA-49D8-B462-3232CD528C9C}">
      <dgm:prSet custT="1"/>
      <dgm:spPr/>
      <dgm:t>
        <a:bodyPr/>
        <a:lstStyle/>
        <a:p>
          <a:pPr algn="r" rtl="1"/>
          <a:r>
            <a:rPr lang="fa-IR" sz="2400">
              <a:cs typeface="B Nazanin" panose="00000400000000000000" pitchFamily="2" charset="-78"/>
            </a:rPr>
            <a:t>5-ارتباط باید درکجا برقرارگردد؟</a:t>
          </a:r>
          <a:endParaRPr lang="en-US" sz="2400" dirty="0">
            <a:cs typeface="B Nazanin" panose="00000400000000000000" pitchFamily="2" charset="-78"/>
          </a:endParaRPr>
        </a:p>
      </dgm:t>
    </dgm:pt>
    <dgm:pt modelId="{D82A4CA5-EC92-45E6-86DF-5A072073B8C3}" type="parTrans" cxnId="{BE5CFB1E-065A-4CBC-A29D-14E0526D07B6}">
      <dgm:prSet/>
      <dgm:spPr/>
      <dgm:t>
        <a:bodyPr/>
        <a:lstStyle/>
        <a:p>
          <a:pPr rtl="1"/>
          <a:endParaRPr lang="en-US"/>
        </a:p>
      </dgm:t>
    </dgm:pt>
    <dgm:pt modelId="{F49520FD-273A-46E9-B221-B5FCAB595E88}" type="sibTrans" cxnId="{BE5CFB1E-065A-4CBC-A29D-14E0526D07B6}">
      <dgm:prSet/>
      <dgm:spPr/>
      <dgm:t>
        <a:bodyPr/>
        <a:lstStyle/>
        <a:p>
          <a:pPr rtl="1"/>
          <a:endParaRPr lang="en-US"/>
        </a:p>
      </dgm:t>
    </dgm:pt>
    <dgm:pt modelId="{638B31F3-DCC3-4A2A-8736-C14A0862A3A2}">
      <dgm:prSet custT="1"/>
      <dgm:spPr/>
      <dgm:t>
        <a:bodyPr/>
        <a:lstStyle/>
        <a:p>
          <a:pPr algn="r" rtl="1"/>
          <a:r>
            <a:rPr lang="fa-IR" sz="2400" dirty="0">
              <a:cs typeface="B Nazanin" panose="00000400000000000000" pitchFamily="2" charset="-78"/>
            </a:rPr>
            <a:t>6-چه زمانی ارتباط باید برقرار گردد؟ </a:t>
          </a:r>
          <a:endParaRPr lang="en-US" sz="2400" dirty="0">
            <a:cs typeface="B Nazanin" panose="00000400000000000000" pitchFamily="2" charset="-78"/>
          </a:endParaRPr>
        </a:p>
      </dgm:t>
    </dgm:pt>
    <dgm:pt modelId="{81AF6742-75CB-40F4-8FD8-67C1342656C8}" type="parTrans" cxnId="{4384CD7D-44EB-4FCC-8098-F535B57CA88E}">
      <dgm:prSet/>
      <dgm:spPr/>
      <dgm:t>
        <a:bodyPr/>
        <a:lstStyle/>
        <a:p>
          <a:endParaRPr lang="en-US"/>
        </a:p>
      </dgm:t>
    </dgm:pt>
    <dgm:pt modelId="{F3268F94-33BD-4E72-9D86-863AEAC5B203}" type="sibTrans" cxnId="{4384CD7D-44EB-4FCC-8098-F535B57CA88E}">
      <dgm:prSet/>
      <dgm:spPr/>
      <dgm:t>
        <a:bodyPr/>
        <a:lstStyle/>
        <a:p>
          <a:endParaRPr lang="en-US"/>
        </a:p>
      </dgm:t>
    </dgm:pt>
    <dgm:pt modelId="{92E22800-1E32-4876-8605-6E70EE60CEF6}" type="pres">
      <dgm:prSet presAssocID="{2070651D-7989-4DC0-9B63-24F1B846C701}" presName="linear" presStyleCnt="0">
        <dgm:presLayoutVars>
          <dgm:dir/>
          <dgm:animLvl val="lvl"/>
          <dgm:resizeHandles val="exact"/>
        </dgm:presLayoutVars>
      </dgm:prSet>
      <dgm:spPr/>
    </dgm:pt>
    <dgm:pt modelId="{566D75B2-018B-4B9A-A358-9C993F1087E5}" type="pres">
      <dgm:prSet presAssocID="{4B96CF90-57AE-43F9-9DF7-7886F8892508}" presName="parentLin" presStyleCnt="0"/>
      <dgm:spPr/>
    </dgm:pt>
    <dgm:pt modelId="{E3D41A72-5A1E-4BA0-9D04-D90B75CF1C86}" type="pres">
      <dgm:prSet presAssocID="{4B96CF90-57AE-43F9-9DF7-7886F8892508}" presName="parentLeftMargin" presStyleLbl="node1" presStyleIdx="0" presStyleCnt="6"/>
      <dgm:spPr/>
    </dgm:pt>
    <dgm:pt modelId="{45C1353C-449F-46AF-93EB-4EE9C59785EE}" type="pres">
      <dgm:prSet presAssocID="{4B96CF90-57AE-43F9-9DF7-7886F889250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C6ECD5F-14D0-4BB6-B6BC-5DDC1190FD52}" type="pres">
      <dgm:prSet presAssocID="{4B96CF90-57AE-43F9-9DF7-7886F8892508}" presName="negativeSpace" presStyleCnt="0"/>
      <dgm:spPr/>
    </dgm:pt>
    <dgm:pt modelId="{B8169689-C0A3-4B67-9025-864E0A799A51}" type="pres">
      <dgm:prSet presAssocID="{4B96CF90-57AE-43F9-9DF7-7886F8892508}" presName="childText" presStyleLbl="conFgAcc1" presStyleIdx="0" presStyleCnt="6">
        <dgm:presLayoutVars>
          <dgm:bulletEnabled val="1"/>
        </dgm:presLayoutVars>
      </dgm:prSet>
      <dgm:spPr/>
    </dgm:pt>
    <dgm:pt modelId="{F212CC84-91BD-4848-9DA3-0D103CCA7313}" type="pres">
      <dgm:prSet presAssocID="{48DC887D-43E9-42E8-937F-2250ABC473E4}" presName="spaceBetweenRectangles" presStyleCnt="0"/>
      <dgm:spPr/>
    </dgm:pt>
    <dgm:pt modelId="{F5F36964-3252-4E25-95CE-82424A8781A8}" type="pres">
      <dgm:prSet presAssocID="{F8F105B4-C983-43B0-A506-0DFDC6707D8B}" presName="parentLin" presStyleCnt="0"/>
      <dgm:spPr/>
    </dgm:pt>
    <dgm:pt modelId="{AD0ABD3B-4C8B-4A6B-B712-CFD61DBDEAC4}" type="pres">
      <dgm:prSet presAssocID="{F8F105B4-C983-43B0-A506-0DFDC6707D8B}" presName="parentLeftMargin" presStyleLbl="node1" presStyleIdx="0" presStyleCnt="6"/>
      <dgm:spPr/>
    </dgm:pt>
    <dgm:pt modelId="{CDA8BFEC-9298-46DE-A2DD-7BF558B95A0F}" type="pres">
      <dgm:prSet presAssocID="{F8F105B4-C983-43B0-A506-0DFDC6707D8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018D780-60BF-4D7A-838F-C0D74FB9D83B}" type="pres">
      <dgm:prSet presAssocID="{F8F105B4-C983-43B0-A506-0DFDC6707D8B}" presName="negativeSpace" presStyleCnt="0"/>
      <dgm:spPr/>
    </dgm:pt>
    <dgm:pt modelId="{466592CD-36A8-4512-A6EF-091D20B7D7CD}" type="pres">
      <dgm:prSet presAssocID="{F8F105B4-C983-43B0-A506-0DFDC6707D8B}" presName="childText" presStyleLbl="conFgAcc1" presStyleIdx="1" presStyleCnt="6">
        <dgm:presLayoutVars>
          <dgm:bulletEnabled val="1"/>
        </dgm:presLayoutVars>
      </dgm:prSet>
      <dgm:spPr/>
    </dgm:pt>
    <dgm:pt modelId="{484C0E3E-3BE9-4A9C-88AB-D20028CEDAE3}" type="pres">
      <dgm:prSet presAssocID="{E5D8F40D-9F40-44C1-9460-54DDF17B4B87}" presName="spaceBetweenRectangles" presStyleCnt="0"/>
      <dgm:spPr/>
    </dgm:pt>
    <dgm:pt modelId="{44002962-4E7A-49DA-8572-55B893842E92}" type="pres">
      <dgm:prSet presAssocID="{33D57B2F-1226-4E26-B0B4-9C27984C2FC6}" presName="parentLin" presStyleCnt="0"/>
      <dgm:spPr/>
    </dgm:pt>
    <dgm:pt modelId="{B76DC23D-5ED0-42D3-99A5-5189B3B755FF}" type="pres">
      <dgm:prSet presAssocID="{33D57B2F-1226-4E26-B0B4-9C27984C2FC6}" presName="parentLeftMargin" presStyleLbl="node1" presStyleIdx="1" presStyleCnt="6"/>
      <dgm:spPr/>
    </dgm:pt>
    <dgm:pt modelId="{F1269CFA-4CD8-4772-84BF-70F4198C639D}" type="pres">
      <dgm:prSet presAssocID="{33D57B2F-1226-4E26-B0B4-9C27984C2FC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7FBF8EC-50D4-4568-B22C-987D04A9681E}" type="pres">
      <dgm:prSet presAssocID="{33D57B2F-1226-4E26-B0B4-9C27984C2FC6}" presName="negativeSpace" presStyleCnt="0"/>
      <dgm:spPr/>
    </dgm:pt>
    <dgm:pt modelId="{00B8D687-B7F1-4E25-9CCC-B3FCE6F91A27}" type="pres">
      <dgm:prSet presAssocID="{33D57B2F-1226-4E26-B0B4-9C27984C2FC6}" presName="childText" presStyleLbl="conFgAcc1" presStyleIdx="2" presStyleCnt="6">
        <dgm:presLayoutVars>
          <dgm:bulletEnabled val="1"/>
        </dgm:presLayoutVars>
      </dgm:prSet>
      <dgm:spPr/>
    </dgm:pt>
    <dgm:pt modelId="{0A19B875-D9E8-41A1-82AA-BFC7EB8245AC}" type="pres">
      <dgm:prSet presAssocID="{829116D4-B7B5-4588-8B97-61D6CA127F65}" presName="spaceBetweenRectangles" presStyleCnt="0"/>
      <dgm:spPr/>
    </dgm:pt>
    <dgm:pt modelId="{36AB026B-F277-47F7-94C6-30158C7FA809}" type="pres">
      <dgm:prSet presAssocID="{4582689D-0A7E-4356-9DF5-DD76F83B0270}" presName="parentLin" presStyleCnt="0"/>
      <dgm:spPr/>
    </dgm:pt>
    <dgm:pt modelId="{AD873AD8-C9BD-40A4-A425-41920776FD43}" type="pres">
      <dgm:prSet presAssocID="{4582689D-0A7E-4356-9DF5-DD76F83B0270}" presName="parentLeftMargin" presStyleLbl="node1" presStyleIdx="2" presStyleCnt="6"/>
      <dgm:spPr/>
    </dgm:pt>
    <dgm:pt modelId="{5E7ABB16-ED0E-408D-9F2E-96E081EBE16E}" type="pres">
      <dgm:prSet presAssocID="{4582689D-0A7E-4356-9DF5-DD76F83B027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5954BCD-5F9E-4C81-B229-1C230211E009}" type="pres">
      <dgm:prSet presAssocID="{4582689D-0A7E-4356-9DF5-DD76F83B0270}" presName="negativeSpace" presStyleCnt="0"/>
      <dgm:spPr/>
    </dgm:pt>
    <dgm:pt modelId="{B6B41F55-4C51-4B54-A4DB-595B2A6394A8}" type="pres">
      <dgm:prSet presAssocID="{4582689D-0A7E-4356-9DF5-DD76F83B0270}" presName="childText" presStyleLbl="conFgAcc1" presStyleIdx="3" presStyleCnt="6">
        <dgm:presLayoutVars>
          <dgm:bulletEnabled val="1"/>
        </dgm:presLayoutVars>
      </dgm:prSet>
      <dgm:spPr/>
    </dgm:pt>
    <dgm:pt modelId="{3C490A60-AFDA-4942-B740-F3F12C7300BF}" type="pres">
      <dgm:prSet presAssocID="{12FE04F5-9EA3-4A0C-96F2-60E173D05205}" presName="spaceBetweenRectangles" presStyleCnt="0"/>
      <dgm:spPr/>
    </dgm:pt>
    <dgm:pt modelId="{E3118FC8-D073-4650-BE28-97491DBB4DEB}" type="pres">
      <dgm:prSet presAssocID="{BCF3AC94-08BA-49D8-B462-3232CD528C9C}" presName="parentLin" presStyleCnt="0"/>
      <dgm:spPr/>
    </dgm:pt>
    <dgm:pt modelId="{DBE80D94-4147-4B7E-A527-CC2595CC4BB0}" type="pres">
      <dgm:prSet presAssocID="{BCF3AC94-08BA-49D8-B462-3232CD528C9C}" presName="parentLeftMargin" presStyleLbl="node1" presStyleIdx="3" presStyleCnt="6"/>
      <dgm:spPr/>
    </dgm:pt>
    <dgm:pt modelId="{09183074-4820-48AF-A18F-C28E0D41F65F}" type="pres">
      <dgm:prSet presAssocID="{BCF3AC94-08BA-49D8-B462-3232CD528C9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9C89A7C-C361-4C05-9239-EE2F881DD50A}" type="pres">
      <dgm:prSet presAssocID="{BCF3AC94-08BA-49D8-B462-3232CD528C9C}" presName="negativeSpace" presStyleCnt="0"/>
      <dgm:spPr/>
    </dgm:pt>
    <dgm:pt modelId="{068661B2-4A44-4B72-9402-C041946C5F79}" type="pres">
      <dgm:prSet presAssocID="{BCF3AC94-08BA-49D8-B462-3232CD528C9C}" presName="childText" presStyleLbl="conFgAcc1" presStyleIdx="4" presStyleCnt="6">
        <dgm:presLayoutVars>
          <dgm:bulletEnabled val="1"/>
        </dgm:presLayoutVars>
      </dgm:prSet>
      <dgm:spPr/>
    </dgm:pt>
    <dgm:pt modelId="{121AED8C-0FB4-4A00-957B-19ED2565A1C4}" type="pres">
      <dgm:prSet presAssocID="{F49520FD-273A-46E9-B221-B5FCAB595E88}" presName="spaceBetweenRectangles" presStyleCnt="0"/>
      <dgm:spPr/>
    </dgm:pt>
    <dgm:pt modelId="{9903A16F-39D5-4DBC-AF63-B24FE2BC6523}" type="pres">
      <dgm:prSet presAssocID="{638B31F3-DCC3-4A2A-8736-C14A0862A3A2}" presName="parentLin" presStyleCnt="0"/>
      <dgm:spPr/>
    </dgm:pt>
    <dgm:pt modelId="{6F517466-FE63-4528-9702-FD9CC7A7EE37}" type="pres">
      <dgm:prSet presAssocID="{638B31F3-DCC3-4A2A-8736-C14A0862A3A2}" presName="parentLeftMargin" presStyleLbl="node1" presStyleIdx="4" presStyleCnt="6"/>
      <dgm:spPr/>
    </dgm:pt>
    <dgm:pt modelId="{EA112C01-9140-4B71-ADED-6F88939F418E}" type="pres">
      <dgm:prSet presAssocID="{638B31F3-DCC3-4A2A-8736-C14A0862A3A2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5C926CF0-8895-4728-89AA-068F62BEB935}" type="pres">
      <dgm:prSet presAssocID="{638B31F3-DCC3-4A2A-8736-C14A0862A3A2}" presName="negativeSpace" presStyleCnt="0"/>
      <dgm:spPr/>
    </dgm:pt>
    <dgm:pt modelId="{2A053995-E9CB-4E51-87D5-44569F09B9D0}" type="pres">
      <dgm:prSet presAssocID="{638B31F3-DCC3-4A2A-8736-C14A0862A3A2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CFA4FB08-6A46-45F6-90D5-2CF21B3191F0}" type="presOf" srcId="{2070651D-7989-4DC0-9B63-24F1B846C701}" destId="{92E22800-1E32-4876-8605-6E70EE60CEF6}" srcOrd="0" destOrd="0" presId="urn:microsoft.com/office/officeart/2005/8/layout/list1"/>
    <dgm:cxn modelId="{D51C3A18-228C-4CD3-BF19-E89D73EF02DE}" type="presOf" srcId="{33D57B2F-1226-4E26-B0B4-9C27984C2FC6}" destId="{F1269CFA-4CD8-4772-84BF-70F4198C639D}" srcOrd="1" destOrd="0" presId="urn:microsoft.com/office/officeart/2005/8/layout/list1"/>
    <dgm:cxn modelId="{BE5CFB1E-065A-4CBC-A29D-14E0526D07B6}" srcId="{2070651D-7989-4DC0-9B63-24F1B846C701}" destId="{BCF3AC94-08BA-49D8-B462-3232CD528C9C}" srcOrd="4" destOrd="0" parTransId="{D82A4CA5-EC92-45E6-86DF-5A072073B8C3}" sibTransId="{F49520FD-273A-46E9-B221-B5FCAB595E88}"/>
    <dgm:cxn modelId="{E195FF20-1CBA-42C4-AC00-C84E10B3A5EA}" type="presOf" srcId="{33D57B2F-1226-4E26-B0B4-9C27984C2FC6}" destId="{B76DC23D-5ED0-42D3-99A5-5189B3B755FF}" srcOrd="0" destOrd="0" presId="urn:microsoft.com/office/officeart/2005/8/layout/list1"/>
    <dgm:cxn modelId="{3DF41527-B286-4862-8C93-9CA40F131526}" type="presOf" srcId="{638B31F3-DCC3-4A2A-8736-C14A0862A3A2}" destId="{EA112C01-9140-4B71-ADED-6F88939F418E}" srcOrd="1" destOrd="0" presId="urn:microsoft.com/office/officeart/2005/8/layout/list1"/>
    <dgm:cxn modelId="{AA244D42-D9B6-4C62-BF9F-6C69EC384390}" type="presOf" srcId="{4582689D-0A7E-4356-9DF5-DD76F83B0270}" destId="{5E7ABB16-ED0E-408D-9F2E-96E081EBE16E}" srcOrd="1" destOrd="0" presId="urn:microsoft.com/office/officeart/2005/8/layout/list1"/>
    <dgm:cxn modelId="{1DFE3944-DC63-402B-9563-C6C2C458707E}" type="presOf" srcId="{638B31F3-DCC3-4A2A-8736-C14A0862A3A2}" destId="{6F517466-FE63-4528-9702-FD9CC7A7EE37}" srcOrd="0" destOrd="0" presId="urn:microsoft.com/office/officeart/2005/8/layout/list1"/>
    <dgm:cxn modelId="{FC230B45-80F0-4252-934A-71E943855433}" srcId="{2070651D-7989-4DC0-9B63-24F1B846C701}" destId="{F8F105B4-C983-43B0-A506-0DFDC6707D8B}" srcOrd="1" destOrd="0" parTransId="{7C19BDD4-9A5C-4545-BAA6-E7FC29F2BAB5}" sibTransId="{E5D8F40D-9F40-44C1-9460-54DDF17B4B87}"/>
    <dgm:cxn modelId="{4384CD7D-44EB-4FCC-8098-F535B57CA88E}" srcId="{2070651D-7989-4DC0-9B63-24F1B846C701}" destId="{638B31F3-DCC3-4A2A-8736-C14A0862A3A2}" srcOrd="5" destOrd="0" parTransId="{81AF6742-75CB-40F4-8FD8-67C1342656C8}" sibTransId="{F3268F94-33BD-4E72-9D86-863AEAC5B203}"/>
    <dgm:cxn modelId="{23696983-097B-4AFD-94E9-030C53E2AAFD}" type="presOf" srcId="{4B96CF90-57AE-43F9-9DF7-7886F8892508}" destId="{45C1353C-449F-46AF-93EB-4EE9C59785EE}" srcOrd="1" destOrd="0" presId="urn:microsoft.com/office/officeart/2005/8/layout/list1"/>
    <dgm:cxn modelId="{C9D6FD88-9FD3-471E-A2FD-D1532F1044B3}" type="presOf" srcId="{4582689D-0A7E-4356-9DF5-DD76F83B0270}" destId="{AD873AD8-C9BD-40A4-A425-41920776FD43}" srcOrd="0" destOrd="0" presId="urn:microsoft.com/office/officeart/2005/8/layout/list1"/>
    <dgm:cxn modelId="{921A0699-C70C-4B08-9339-B0C0F9B6BA7B}" srcId="{2070651D-7989-4DC0-9B63-24F1B846C701}" destId="{4582689D-0A7E-4356-9DF5-DD76F83B0270}" srcOrd="3" destOrd="0" parTransId="{33604402-4A94-4CF5-8405-BBE220FE1F24}" sibTransId="{12FE04F5-9EA3-4A0C-96F2-60E173D05205}"/>
    <dgm:cxn modelId="{6964D69D-A37A-43D4-A8F7-14CE7D306CF9}" type="presOf" srcId="{F8F105B4-C983-43B0-A506-0DFDC6707D8B}" destId="{CDA8BFEC-9298-46DE-A2DD-7BF558B95A0F}" srcOrd="1" destOrd="0" presId="urn:microsoft.com/office/officeart/2005/8/layout/list1"/>
    <dgm:cxn modelId="{1B8A57BA-E17A-45AD-A828-9A65097C73FE}" type="presOf" srcId="{BCF3AC94-08BA-49D8-B462-3232CD528C9C}" destId="{DBE80D94-4147-4B7E-A527-CC2595CC4BB0}" srcOrd="0" destOrd="0" presId="urn:microsoft.com/office/officeart/2005/8/layout/list1"/>
    <dgm:cxn modelId="{F405BABA-4607-4956-B885-34F1C7BCC19B}" type="presOf" srcId="{F8F105B4-C983-43B0-A506-0DFDC6707D8B}" destId="{AD0ABD3B-4C8B-4A6B-B712-CFD61DBDEAC4}" srcOrd="0" destOrd="0" presId="urn:microsoft.com/office/officeart/2005/8/layout/list1"/>
    <dgm:cxn modelId="{35B9F0BE-4C03-4AA6-B5BD-9A65348A4ED2}" type="presOf" srcId="{BCF3AC94-08BA-49D8-B462-3232CD528C9C}" destId="{09183074-4820-48AF-A18F-C28E0D41F65F}" srcOrd="1" destOrd="0" presId="urn:microsoft.com/office/officeart/2005/8/layout/list1"/>
    <dgm:cxn modelId="{934406CE-3230-4ABF-8B77-67D44D5AB648}" srcId="{2070651D-7989-4DC0-9B63-24F1B846C701}" destId="{33D57B2F-1226-4E26-B0B4-9C27984C2FC6}" srcOrd="2" destOrd="0" parTransId="{FB781FBD-9CAF-4A89-9158-8186BEC9579D}" sibTransId="{829116D4-B7B5-4588-8B97-61D6CA127F65}"/>
    <dgm:cxn modelId="{2D26ACE9-980F-471C-9AEF-1CFD91CAB614}" type="presOf" srcId="{4B96CF90-57AE-43F9-9DF7-7886F8892508}" destId="{E3D41A72-5A1E-4BA0-9D04-D90B75CF1C86}" srcOrd="0" destOrd="0" presId="urn:microsoft.com/office/officeart/2005/8/layout/list1"/>
    <dgm:cxn modelId="{C9BB3BF9-2BD1-4B32-BA85-B9801D740AB7}" srcId="{2070651D-7989-4DC0-9B63-24F1B846C701}" destId="{4B96CF90-57AE-43F9-9DF7-7886F8892508}" srcOrd="0" destOrd="0" parTransId="{9C49A085-74EC-4F27-B27E-32AFA3187C93}" sibTransId="{48DC887D-43E9-42E8-937F-2250ABC473E4}"/>
    <dgm:cxn modelId="{88080C83-E474-4DD8-A465-534CE72E0D13}" type="presParOf" srcId="{92E22800-1E32-4876-8605-6E70EE60CEF6}" destId="{566D75B2-018B-4B9A-A358-9C993F1087E5}" srcOrd="0" destOrd="0" presId="urn:microsoft.com/office/officeart/2005/8/layout/list1"/>
    <dgm:cxn modelId="{72C736F0-E512-453B-80A1-FBA7CBDBEA78}" type="presParOf" srcId="{566D75B2-018B-4B9A-A358-9C993F1087E5}" destId="{E3D41A72-5A1E-4BA0-9D04-D90B75CF1C86}" srcOrd="0" destOrd="0" presId="urn:microsoft.com/office/officeart/2005/8/layout/list1"/>
    <dgm:cxn modelId="{FB5CD3A2-FBC9-4390-BDC4-44F72AAF8824}" type="presParOf" srcId="{566D75B2-018B-4B9A-A358-9C993F1087E5}" destId="{45C1353C-449F-46AF-93EB-4EE9C59785EE}" srcOrd="1" destOrd="0" presId="urn:microsoft.com/office/officeart/2005/8/layout/list1"/>
    <dgm:cxn modelId="{B24EF1DF-733A-46E8-843F-A112029CAE8F}" type="presParOf" srcId="{92E22800-1E32-4876-8605-6E70EE60CEF6}" destId="{2C6ECD5F-14D0-4BB6-B6BC-5DDC1190FD52}" srcOrd="1" destOrd="0" presId="urn:microsoft.com/office/officeart/2005/8/layout/list1"/>
    <dgm:cxn modelId="{765DE74F-0C3D-4464-BE44-697826D4E1CC}" type="presParOf" srcId="{92E22800-1E32-4876-8605-6E70EE60CEF6}" destId="{B8169689-C0A3-4B67-9025-864E0A799A51}" srcOrd="2" destOrd="0" presId="urn:microsoft.com/office/officeart/2005/8/layout/list1"/>
    <dgm:cxn modelId="{B4D69E7B-BA08-4BE8-AFB5-87565C472A49}" type="presParOf" srcId="{92E22800-1E32-4876-8605-6E70EE60CEF6}" destId="{F212CC84-91BD-4848-9DA3-0D103CCA7313}" srcOrd="3" destOrd="0" presId="urn:microsoft.com/office/officeart/2005/8/layout/list1"/>
    <dgm:cxn modelId="{FAD9B84D-B0DC-4C51-BCB7-1953E3EB214E}" type="presParOf" srcId="{92E22800-1E32-4876-8605-6E70EE60CEF6}" destId="{F5F36964-3252-4E25-95CE-82424A8781A8}" srcOrd="4" destOrd="0" presId="urn:microsoft.com/office/officeart/2005/8/layout/list1"/>
    <dgm:cxn modelId="{EA0701CC-5B05-471F-99CB-F176230FAF56}" type="presParOf" srcId="{F5F36964-3252-4E25-95CE-82424A8781A8}" destId="{AD0ABD3B-4C8B-4A6B-B712-CFD61DBDEAC4}" srcOrd="0" destOrd="0" presId="urn:microsoft.com/office/officeart/2005/8/layout/list1"/>
    <dgm:cxn modelId="{A33EDD6F-27F7-4B26-B70A-9E94037E4263}" type="presParOf" srcId="{F5F36964-3252-4E25-95CE-82424A8781A8}" destId="{CDA8BFEC-9298-46DE-A2DD-7BF558B95A0F}" srcOrd="1" destOrd="0" presId="urn:microsoft.com/office/officeart/2005/8/layout/list1"/>
    <dgm:cxn modelId="{C57B6179-E441-41E2-BD03-C5FB54146727}" type="presParOf" srcId="{92E22800-1E32-4876-8605-6E70EE60CEF6}" destId="{8018D780-60BF-4D7A-838F-C0D74FB9D83B}" srcOrd="5" destOrd="0" presId="urn:microsoft.com/office/officeart/2005/8/layout/list1"/>
    <dgm:cxn modelId="{B0E038A8-A128-41DF-95AD-B34351D83534}" type="presParOf" srcId="{92E22800-1E32-4876-8605-6E70EE60CEF6}" destId="{466592CD-36A8-4512-A6EF-091D20B7D7CD}" srcOrd="6" destOrd="0" presId="urn:microsoft.com/office/officeart/2005/8/layout/list1"/>
    <dgm:cxn modelId="{A112B1B8-EB3C-4990-BF97-103F6D978C38}" type="presParOf" srcId="{92E22800-1E32-4876-8605-6E70EE60CEF6}" destId="{484C0E3E-3BE9-4A9C-88AB-D20028CEDAE3}" srcOrd="7" destOrd="0" presId="urn:microsoft.com/office/officeart/2005/8/layout/list1"/>
    <dgm:cxn modelId="{008A5023-2785-4773-B048-CA3477A8D75F}" type="presParOf" srcId="{92E22800-1E32-4876-8605-6E70EE60CEF6}" destId="{44002962-4E7A-49DA-8572-55B893842E92}" srcOrd="8" destOrd="0" presId="urn:microsoft.com/office/officeart/2005/8/layout/list1"/>
    <dgm:cxn modelId="{FC998C46-E3BE-4A71-8860-CACAB7C2F7F9}" type="presParOf" srcId="{44002962-4E7A-49DA-8572-55B893842E92}" destId="{B76DC23D-5ED0-42D3-99A5-5189B3B755FF}" srcOrd="0" destOrd="0" presId="urn:microsoft.com/office/officeart/2005/8/layout/list1"/>
    <dgm:cxn modelId="{F759E974-8310-4133-8012-C8F9ACDD4F1A}" type="presParOf" srcId="{44002962-4E7A-49DA-8572-55B893842E92}" destId="{F1269CFA-4CD8-4772-84BF-70F4198C639D}" srcOrd="1" destOrd="0" presId="urn:microsoft.com/office/officeart/2005/8/layout/list1"/>
    <dgm:cxn modelId="{9A2CFF6D-1360-455D-816E-B074E2A85144}" type="presParOf" srcId="{92E22800-1E32-4876-8605-6E70EE60CEF6}" destId="{27FBF8EC-50D4-4568-B22C-987D04A9681E}" srcOrd="9" destOrd="0" presId="urn:microsoft.com/office/officeart/2005/8/layout/list1"/>
    <dgm:cxn modelId="{B6821C97-0A3A-4778-B6B9-1183E24F8F41}" type="presParOf" srcId="{92E22800-1E32-4876-8605-6E70EE60CEF6}" destId="{00B8D687-B7F1-4E25-9CCC-B3FCE6F91A27}" srcOrd="10" destOrd="0" presId="urn:microsoft.com/office/officeart/2005/8/layout/list1"/>
    <dgm:cxn modelId="{E5E83629-0446-410E-BC65-1F0CBB17B2D9}" type="presParOf" srcId="{92E22800-1E32-4876-8605-6E70EE60CEF6}" destId="{0A19B875-D9E8-41A1-82AA-BFC7EB8245AC}" srcOrd="11" destOrd="0" presId="urn:microsoft.com/office/officeart/2005/8/layout/list1"/>
    <dgm:cxn modelId="{75B54052-0FEF-4EED-A3B6-F5972D9893CA}" type="presParOf" srcId="{92E22800-1E32-4876-8605-6E70EE60CEF6}" destId="{36AB026B-F277-47F7-94C6-30158C7FA809}" srcOrd="12" destOrd="0" presId="urn:microsoft.com/office/officeart/2005/8/layout/list1"/>
    <dgm:cxn modelId="{950C52E6-3774-4579-89FA-3D0AAA424952}" type="presParOf" srcId="{36AB026B-F277-47F7-94C6-30158C7FA809}" destId="{AD873AD8-C9BD-40A4-A425-41920776FD43}" srcOrd="0" destOrd="0" presId="urn:microsoft.com/office/officeart/2005/8/layout/list1"/>
    <dgm:cxn modelId="{6D6D175D-7108-48EB-A774-8EBC7598F906}" type="presParOf" srcId="{36AB026B-F277-47F7-94C6-30158C7FA809}" destId="{5E7ABB16-ED0E-408D-9F2E-96E081EBE16E}" srcOrd="1" destOrd="0" presId="urn:microsoft.com/office/officeart/2005/8/layout/list1"/>
    <dgm:cxn modelId="{55B7A6B2-4BA0-4FD3-B44E-3377649E4D15}" type="presParOf" srcId="{92E22800-1E32-4876-8605-6E70EE60CEF6}" destId="{75954BCD-5F9E-4C81-B229-1C230211E009}" srcOrd="13" destOrd="0" presId="urn:microsoft.com/office/officeart/2005/8/layout/list1"/>
    <dgm:cxn modelId="{C3E32B2B-8EEC-420D-8265-4EC281B79F95}" type="presParOf" srcId="{92E22800-1E32-4876-8605-6E70EE60CEF6}" destId="{B6B41F55-4C51-4B54-A4DB-595B2A6394A8}" srcOrd="14" destOrd="0" presId="urn:microsoft.com/office/officeart/2005/8/layout/list1"/>
    <dgm:cxn modelId="{F1F80E5B-CAFD-453C-AD37-B88B089E3EE6}" type="presParOf" srcId="{92E22800-1E32-4876-8605-6E70EE60CEF6}" destId="{3C490A60-AFDA-4942-B740-F3F12C7300BF}" srcOrd="15" destOrd="0" presId="urn:microsoft.com/office/officeart/2005/8/layout/list1"/>
    <dgm:cxn modelId="{38DEDC6E-7CD1-47C1-8EFF-2EF4BA548E90}" type="presParOf" srcId="{92E22800-1E32-4876-8605-6E70EE60CEF6}" destId="{E3118FC8-D073-4650-BE28-97491DBB4DEB}" srcOrd="16" destOrd="0" presId="urn:microsoft.com/office/officeart/2005/8/layout/list1"/>
    <dgm:cxn modelId="{5C59D11B-EE27-4137-9ABE-6EE5FF2E8D02}" type="presParOf" srcId="{E3118FC8-D073-4650-BE28-97491DBB4DEB}" destId="{DBE80D94-4147-4B7E-A527-CC2595CC4BB0}" srcOrd="0" destOrd="0" presId="urn:microsoft.com/office/officeart/2005/8/layout/list1"/>
    <dgm:cxn modelId="{09D841D1-ADBC-4B1D-B072-D0F70195A77B}" type="presParOf" srcId="{E3118FC8-D073-4650-BE28-97491DBB4DEB}" destId="{09183074-4820-48AF-A18F-C28E0D41F65F}" srcOrd="1" destOrd="0" presId="urn:microsoft.com/office/officeart/2005/8/layout/list1"/>
    <dgm:cxn modelId="{7DA025C0-7049-41F3-AD43-3D3BC5E44354}" type="presParOf" srcId="{92E22800-1E32-4876-8605-6E70EE60CEF6}" destId="{79C89A7C-C361-4C05-9239-EE2F881DD50A}" srcOrd="17" destOrd="0" presId="urn:microsoft.com/office/officeart/2005/8/layout/list1"/>
    <dgm:cxn modelId="{872F3E2A-50DE-4952-B76C-618AF7CFD582}" type="presParOf" srcId="{92E22800-1E32-4876-8605-6E70EE60CEF6}" destId="{068661B2-4A44-4B72-9402-C041946C5F79}" srcOrd="18" destOrd="0" presId="urn:microsoft.com/office/officeart/2005/8/layout/list1"/>
    <dgm:cxn modelId="{0804FF04-D0BC-4CA9-9AE7-14E211825FA4}" type="presParOf" srcId="{92E22800-1E32-4876-8605-6E70EE60CEF6}" destId="{121AED8C-0FB4-4A00-957B-19ED2565A1C4}" srcOrd="19" destOrd="0" presId="urn:microsoft.com/office/officeart/2005/8/layout/list1"/>
    <dgm:cxn modelId="{39EC6B43-30B0-4C97-8B4E-525EAD381BB3}" type="presParOf" srcId="{92E22800-1E32-4876-8605-6E70EE60CEF6}" destId="{9903A16F-39D5-4DBC-AF63-B24FE2BC6523}" srcOrd="20" destOrd="0" presId="urn:microsoft.com/office/officeart/2005/8/layout/list1"/>
    <dgm:cxn modelId="{93A0664C-C8ED-4F92-82E3-B2780B408ADE}" type="presParOf" srcId="{9903A16F-39D5-4DBC-AF63-B24FE2BC6523}" destId="{6F517466-FE63-4528-9702-FD9CC7A7EE37}" srcOrd="0" destOrd="0" presId="urn:microsoft.com/office/officeart/2005/8/layout/list1"/>
    <dgm:cxn modelId="{9A6CD6F7-6372-4376-914A-1FB634091441}" type="presParOf" srcId="{9903A16F-39D5-4DBC-AF63-B24FE2BC6523}" destId="{EA112C01-9140-4B71-ADED-6F88939F418E}" srcOrd="1" destOrd="0" presId="urn:microsoft.com/office/officeart/2005/8/layout/list1"/>
    <dgm:cxn modelId="{004BFAE3-2581-4A46-A090-13C665707AEF}" type="presParOf" srcId="{92E22800-1E32-4876-8605-6E70EE60CEF6}" destId="{5C926CF0-8895-4728-89AA-068F62BEB935}" srcOrd="21" destOrd="0" presId="urn:microsoft.com/office/officeart/2005/8/layout/list1"/>
    <dgm:cxn modelId="{F32630D0-C574-4E2F-A863-807BF8C95517}" type="presParOf" srcId="{92E22800-1E32-4876-8605-6E70EE60CEF6}" destId="{2A053995-E9CB-4E51-87D5-44569F09B9D0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C7449-AF1B-45C8-B265-89EAB5ED654F}">
      <dsp:nvSpPr>
        <dsp:cNvPr id="0" name=""/>
        <dsp:cNvSpPr/>
      </dsp:nvSpPr>
      <dsp:spPr>
        <a:xfrm>
          <a:off x="2892033" y="1862808"/>
          <a:ext cx="1777195" cy="12968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 dirty="0"/>
            <a:t>پرستار </a:t>
          </a:r>
          <a:endParaRPr lang="en-US" sz="2800" kern="1200" dirty="0"/>
        </a:p>
      </dsp:txBody>
      <dsp:txXfrm>
        <a:off x="3152297" y="2052728"/>
        <a:ext cx="1256667" cy="917013"/>
      </dsp:txXfrm>
    </dsp:sp>
    <dsp:sp modelId="{3BF0C86F-D7FF-427F-9481-9D6A115F90BD}">
      <dsp:nvSpPr>
        <dsp:cNvPr id="0" name=""/>
        <dsp:cNvSpPr/>
      </dsp:nvSpPr>
      <dsp:spPr>
        <a:xfrm rot="16140472">
          <a:off x="3483086" y="1265735"/>
          <a:ext cx="559690" cy="4468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 rot="10800000">
        <a:off x="3551279" y="1422133"/>
        <a:ext cx="425625" cy="268130"/>
      </dsp:txXfrm>
    </dsp:sp>
    <dsp:sp modelId="{D8912FCB-447F-41C1-A134-29EEF4262194}">
      <dsp:nvSpPr>
        <dsp:cNvPr id="0" name=""/>
        <dsp:cNvSpPr/>
      </dsp:nvSpPr>
      <dsp:spPr>
        <a:xfrm>
          <a:off x="2935284" y="-90497"/>
          <a:ext cx="1621067" cy="11829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 dirty="0"/>
            <a:t>بیمار</a:t>
          </a:r>
          <a:endParaRPr lang="en-US" sz="2800" kern="1200" dirty="0"/>
        </a:p>
      </dsp:txBody>
      <dsp:txXfrm>
        <a:off x="3172684" y="82738"/>
        <a:ext cx="1146267" cy="836453"/>
      </dsp:txXfrm>
    </dsp:sp>
    <dsp:sp modelId="{860E03AA-284D-4BB2-AB36-5B0C040BB064}">
      <dsp:nvSpPr>
        <dsp:cNvPr id="0" name=""/>
        <dsp:cNvSpPr/>
      </dsp:nvSpPr>
      <dsp:spPr>
        <a:xfrm rot="18900000">
          <a:off x="4294216" y="1590713"/>
          <a:ext cx="366990" cy="4468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4310339" y="1719014"/>
        <a:ext cx="256893" cy="268130"/>
      </dsp:txXfrm>
    </dsp:sp>
    <dsp:sp modelId="{28DC4459-BA67-4AB5-8AB5-3BDAE220DB9C}">
      <dsp:nvSpPr>
        <dsp:cNvPr id="0" name=""/>
        <dsp:cNvSpPr/>
      </dsp:nvSpPr>
      <dsp:spPr>
        <a:xfrm>
          <a:off x="4391574" y="364709"/>
          <a:ext cx="1621067" cy="14500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 dirty="0"/>
            <a:t>پرستار</a:t>
          </a:r>
          <a:endParaRPr lang="en-US" sz="2800" kern="1200" dirty="0"/>
        </a:p>
      </dsp:txBody>
      <dsp:txXfrm>
        <a:off x="4628974" y="577071"/>
        <a:ext cx="1146267" cy="1025375"/>
      </dsp:txXfrm>
    </dsp:sp>
    <dsp:sp modelId="{52085935-1747-4F27-AE08-C8C0F390FF37}">
      <dsp:nvSpPr>
        <dsp:cNvPr id="0" name=""/>
        <dsp:cNvSpPr/>
      </dsp:nvSpPr>
      <dsp:spPr>
        <a:xfrm>
          <a:off x="4707140" y="2287794"/>
          <a:ext cx="225983" cy="4468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4707140" y="2377170"/>
        <a:ext cx="158188" cy="268130"/>
      </dsp:txXfrm>
    </dsp:sp>
    <dsp:sp modelId="{2C5B13E4-B31D-4DED-B1C9-C9D2485DA248}">
      <dsp:nvSpPr>
        <dsp:cNvPr id="0" name=""/>
        <dsp:cNvSpPr/>
      </dsp:nvSpPr>
      <dsp:spPr>
        <a:xfrm>
          <a:off x="4980369" y="1714495"/>
          <a:ext cx="1621067" cy="15934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 dirty="0"/>
            <a:t>پزشک</a:t>
          </a:r>
          <a:endParaRPr lang="en-US" sz="2800" kern="1200" dirty="0"/>
        </a:p>
      </dsp:txBody>
      <dsp:txXfrm>
        <a:off x="5217769" y="1947855"/>
        <a:ext cx="1146267" cy="1126761"/>
      </dsp:txXfrm>
    </dsp:sp>
    <dsp:sp modelId="{8C92E8AC-C299-4C80-BEC6-089A075469AF}">
      <dsp:nvSpPr>
        <dsp:cNvPr id="0" name=""/>
        <dsp:cNvSpPr/>
      </dsp:nvSpPr>
      <dsp:spPr>
        <a:xfrm rot="2700000">
          <a:off x="4294893" y="2973394"/>
          <a:ext cx="342674" cy="4468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4309948" y="3026424"/>
        <a:ext cx="239872" cy="268130"/>
      </dsp:txXfrm>
    </dsp:sp>
    <dsp:sp modelId="{E7FDBF69-7B51-40AF-9083-5CCA5C40A92C}">
      <dsp:nvSpPr>
        <dsp:cNvPr id="0" name=""/>
        <dsp:cNvSpPr/>
      </dsp:nvSpPr>
      <dsp:spPr>
        <a:xfrm>
          <a:off x="4391574" y="3147239"/>
          <a:ext cx="1621067" cy="15709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 dirty="0"/>
            <a:t>مدیران</a:t>
          </a:r>
          <a:endParaRPr lang="en-US" sz="2800" kern="1200" dirty="0"/>
        </a:p>
      </dsp:txBody>
      <dsp:txXfrm>
        <a:off x="4628974" y="3377299"/>
        <a:ext cx="1146267" cy="1110826"/>
      </dsp:txXfrm>
    </dsp:sp>
    <dsp:sp modelId="{3F1494FB-E684-42C5-A572-DA38ED46F6A9}">
      <dsp:nvSpPr>
        <dsp:cNvPr id="0" name=""/>
        <dsp:cNvSpPr/>
      </dsp:nvSpPr>
      <dsp:spPr>
        <a:xfrm rot="5400000">
          <a:off x="3568452" y="3219591"/>
          <a:ext cx="424357" cy="4468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3632106" y="3245314"/>
        <a:ext cx="297050" cy="268130"/>
      </dsp:txXfrm>
    </dsp:sp>
    <dsp:sp modelId="{30712C5B-F285-4D88-B9CC-8D3A9513AD90}">
      <dsp:nvSpPr>
        <dsp:cNvPr id="0" name=""/>
        <dsp:cNvSpPr/>
      </dsp:nvSpPr>
      <dsp:spPr>
        <a:xfrm>
          <a:off x="2970097" y="3743930"/>
          <a:ext cx="1621067" cy="15551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 dirty="0"/>
            <a:t>همراهان</a:t>
          </a:r>
          <a:endParaRPr lang="en-US" sz="2800" kern="1200" dirty="0"/>
        </a:p>
      </dsp:txBody>
      <dsp:txXfrm>
        <a:off x="3207497" y="3971677"/>
        <a:ext cx="1146267" cy="1099660"/>
      </dsp:txXfrm>
    </dsp:sp>
    <dsp:sp modelId="{DBA0FECB-92C1-4BF1-9234-35F5BD1E37AA}">
      <dsp:nvSpPr>
        <dsp:cNvPr id="0" name=""/>
        <dsp:cNvSpPr/>
      </dsp:nvSpPr>
      <dsp:spPr>
        <a:xfrm rot="8100000">
          <a:off x="2928412" y="2971102"/>
          <a:ext cx="337821" cy="4468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 rot="10800000">
        <a:off x="3014916" y="3024647"/>
        <a:ext cx="236475" cy="268130"/>
      </dsp:txXfrm>
    </dsp:sp>
    <dsp:sp modelId="{DAE08FE4-DEB3-442F-931D-0798E1A82B24}">
      <dsp:nvSpPr>
        <dsp:cNvPr id="0" name=""/>
        <dsp:cNvSpPr/>
      </dsp:nvSpPr>
      <dsp:spPr>
        <a:xfrm>
          <a:off x="1548620" y="3134327"/>
          <a:ext cx="1621067" cy="15967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 dirty="0"/>
            <a:t>تیم پزشکی</a:t>
          </a:r>
          <a:endParaRPr lang="en-US" sz="2800" kern="1200" dirty="0"/>
        </a:p>
      </dsp:txBody>
      <dsp:txXfrm>
        <a:off x="1786020" y="3368168"/>
        <a:ext cx="1146267" cy="1129087"/>
      </dsp:txXfrm>
    </dsp:sp>
    <dsp:sp modelId="{A83A90E7-9D5E-432D-BD46-32471A16D2E0}">
      <dsp:nvSpPr>
        <dsp:cNvPr id="0" name=""/>
        <dsp:cNvSpPr/>
      </dsp:nvSpPr>
      <dsp:spPr>
        <a:xfrm rot="10800000">
          <a:off x="2628138" y="2287794"/>
          <a:ext cx="225983" cy="4468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 rot="10800000">
        <a:off x="2695933" y="2377170"/>
        <a:ext cx="158188" cy="268130"/>
      </dsp:txXfrm>
    </dsp:sp>
    <dsp:sp modelId="{4B3D6EA1-876B-4E10-8381-8E2417AC6BCD}">
      <dsp:nvSpPr>
        <dsp:cNvPr id="0" name=""/>
        <dsp:cNvSpPr/>
      </dsp:nvSpPr>
      <dsp:spPr>
        <a:xfrm>
          <a:off x="959825" y="1762728"/>
          <a:ext cx="1621067" cy="14970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 dirty="0"/>
            <a:t>دانشجویان</a:t>
          </a:r>
          <a:endParaRPr lang="en-US" sz="2800" kern="1200" dirty="0"/>
        </a:p>
      </dsp:txBody>
      <dsp:txXfrm>
        <a:off x="1197225" y="1981960"/>
        <a:ext cx="1146267" cy="1058549"/>
      </dsp:txXfrm>
    </dsp:sp>
    <dsp:sp modelId="{A13ED89C-868F-4057-BEC8-CA16D6389E65}">
      <dsp:nvSpPr>
        <dsp:cNvPr id="0" name=""/>
        <dsp:cNvSpPr/>
      </dsp:nvSpPr>
      <dsp:spPr>
        <a:xfrm rot="13500000">
          <a:off x="2888861" y="1585277"/>
          <a:ext cx="378503" cy="4468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 rot="10800000">
        <a:off x="2985783" y="1714799"/>
        <a:ext cx="264952" cy="268130"/>
      </dsp:txXfrm>
    </dsp:sp>
    <dsp:sp modelId="{0C4E95DE-BE65-461B-A752-6CDF0F773575}">
      <dsp:nvSpPr>
        <dsp:cNvPr id="0" name=""/>
        <dsp:cNvSpPr/>
      </dsp:nvSpPr>
      <dsp:spPr>
        <a:xfrm>
          <a:off x="1548620" y="391130"/>
          <a:ext cx="1621067" cy="13972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kern="1200" dirty="0"/>
            <a:t>اساتید </a:t>
          </a:r>
          <a:endParaRPr lang="en-US" sz="2800" kern="1200" dirty="0"/>
        </a:p>
      </dsp:txBody>
      <dsp:txXfrm>
        <a:off x="1786020" y="595754"/>
        <a:ext cx="1146267" cy="9880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169689-C0A3-4B67-9025-864E0A799A51}">
      <dsp:nvSpPr>
        <dsp:cNvPr id="0" name=""/>
        <dsp:cNvSpPr/>
      </dsp:nvSpPr>
      <dsp:spPr>
        <a:xfrm>
          <a:off x="0" y="328379"/>
          <a:ext cx="7162800" cy="529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C1353C-449F-46AF-93EB-4EE9C59785EE}">
      <dsp:nvSpPr>
        <dsp:cNvPr id="0" name=""/>
        <dsp:cNvSpPr/>
      </dsp:nvSpPr>
      <dsp:spPr>
        <a:xfrm>
          <a:off x="358140" y="18419"/>
          <a:ext cx="5013960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516" tIns="0" rIns="189516" bIns="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kern="1200" dirty="0">
              <a:cs typeface="B Nazanin" panose="00000400000000000000" pitchFamily="2" charset="-78"/>
            </a:rPr>
            <a:t>1-چه پیامی باید منتقل شود ؟ </a:t>
          </a:r>
          <a:endParaRPr lang="en-US" sz="2400" kern="1200" dirty="0">
            <a:cs typeface="B Nazanin" panose="00000400000000000000" pitchFamily="2" charset="-78"/>
          </a:endParaRPr>
        </a:p>
      </dsp:txBody>
      <dsp:txXfrm>
        <a:off x="388402" y="48681"/>
        <a:ext cx="4953436" cy="559396"/>
      </dsp:txXfrm>
    </dsp:sp>
    <dsp:sp modelId="{466592CD-36A8-4512-A6EF-091D20B7D7CD}">
      <dsp:nvSpPr>
        <dsp:cNvPr id="0" name=""/>
        <dsp:cNvSpPr/>
      </dsp:nvSpPr>
      <dsp:spPr>
        <a:xfrm>
          <a:off x="0" y="1280939"/>
          <a:ext cx="7162800" cy="529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A8BFEC-9298-46DE-A2DD-7BF558B95A0F}">
      <dsp:nvSpPr>
        <dsp:cNvPr id="0" name=""/>
        <dsp:cNvSpPr/>
      </dsp:nvSpPr>
      <dsp:spPr>
        <a:xfrm>
          <a:off x="358140" y="970979"/>
          <a:ext cx="5013960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516" tIns="0" rIns="189516" bIns="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kern="1200" dirty="0">
              <a:cs typeface="B Nazanin" panose="00000400000000000000" pitchFamily="2" charset="-78"/>
            </a:rPr>
            <a:t>2-چه کسی پیام مورد نظر را دریافت می کند؟ </a:t>
          </a:r>
          <a:endParaRPr lang="en-US" sz="2400" kern="1200" dirty="0">
            <a:cs typeface="B Nazanin" panose="00000400000000000000" pitchFamily="2" charset="-78"/>
          </a:endParaRPr>
        </a:p>
      </dsp:txBody>
      <dsp:txXfrm>
        <a:off x="388402" y="1001241"/>
        <a:ext cx="4953436" cy="559396"/>
      </dsp:txXfrm>
    </dsp:sp>
    <dsp:sp modelId="{00B8D687-B7F1-4E25-9CCC-B3FCE6F91A27}">
      <dsp:nvSpPr>
        <dsp:cNvPr id="0" name=""/>
        <dsp:cNvSpPr/>
      </dsp:nvSpPr>
      <dsp:spPr>
        <a:xfrm>
          <a:off x="0" y="2233500"/>
          <a:ext cx="7162800" cy="529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269CFA-4CD8-4772-84BF-70F4198C639D}">
      <dsp:nvSpPr>
        <dsp:cNvPr id="0" name=""/>
        <dsp:cNvSpPr/>
      </dsp:nvSpPr>
      <dsp:spPr>
        <a:xfrm>
          <a:off x="358140" y="1923540"/>
          <a:ext cx="5013960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516" tIns="0" rIns="189516" bIns="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kern="1200">
              <a:cs typeface="B Nazanin" panose="00000400000000000000" pitchFamily="2" charset="-78"/>
            </a:rPr>
            <a:t>3-چرا این پیام باید منتقل شود؟</a:t>
          </a:r>
          <a:endParaRPr lang="en-US" sz="2400" kern="1200" dirty="0">
            <a:cs typeface="B Nazanin" panose="00000400000000000000" pitchFamily="2" charset="-78"/>
          </a:endParaRPr>
        </a:p>
      </dsp:txBody>
      <dsp:txXfrm>
        <a:off x="388402" y="1953802"/>
        <a:ext cx="4953436" cy="559396"/>
      </dsp:txXfrm>
    </dsp:sp>
    <dsp:sp modelId="{B6B41F55-4C51-4B54-A4DB-595B2A6394A8}">
      <dsp:nvSpPr>
        <dsp:cNvPr id="0" name=""/>
        <dsp:cNvSpPr/>
      </dsp:nvSpPr>
      <dsp:spPr>
        <a:xfrm>
          <a:off x="0" y="3186060"/>
          <a:ext cx="7162800" cy="529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7ABB16-ED0E-408D-9F2E-96E081EBE16E}">
      <dsp:nvSpPr>
        <dsp:cNvPr id="0" name=""/>
        <dsp:cNvSpPr/>
      </dsp:nvSpPr>
      <dsp:spPr>
        <a:xfrm>
          <a:off x="358140" y="2876100"/>
          <a:ext cx="5013960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516" tIns="0" rIns="189516" bIns="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kern="1200">
              <a:cs typeface="B Nazanin" panose="00000400000000000000" pitchFamily="2" charset="-78"/>
            </a:rPr>
            <a:t>4-پیام باید چگونه منتقل گردد؟</a:t>
          </a:r>
          <a:endParaRPr lang="en-US" sz="2400" kern="1200" dirty="0">
            <a:cs typeface="B Nazanin" panose="00000400000000000000" pitchFamily="2" charset="-78"/>
          </a:endParaRPr>
        </a:p>
      </dsp:txBody>
      <dsp:txXfrm>
        <a:off x="388402" y="2906362"/>
        <a:ext cx="4953436" cy="559396"/>
      </dsp:txXfrm>
    </dsp:sp>
    <dsp:sp modelId="{068661B2-4A44-4B72-9402-C041946C5F79}">
      <dsp:nvSpPr>
        <dsp:cNvPr id="0" name=""/>
        <dsp:cNvSpPr/>
      </dsp:nvSpPr>
      <dsp:spPr>
        <a:xfrm>
          <a:off x="0" y="4138620"/>
          <a:ext cx="7162800" cy="529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183074-4820-48AF-A18F-C28E0D41F65F}">
      <dsp:nvSpPr>
        <dsp:cNvPr id="0" name=""/>
        <dsp:cNvSpPr/>
      </dsp:nvSpPr>
      <dsp:spPr>
        <a:xfrm>
          <a:off x="358140" y="3828660"/>
          <a:ext cx="5013960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516" tIns="0" rIns="189516" bIns="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kern="1200">
              <a:cs typeface="B Nazanin" panose="00000400000000000000" pitchFamily="2" charset="-78"/>
            </a:rPr>
            <a:t>5-ارتباط باید درکجا برقرارگردد؟</a:t>
          </a:r>
          <a:endParaRPr lang="en-US" sz="2400" kern="1200" dirty="0">
            <a:cs typeface="B Nazanin" panose="00000400000000000000" pitchFamily="2" charset="-78"/>
          </a:endParaRPr>
        </a:p>
      </dsp:txBody>
      <dsp:txXfrm>
        <a:off x="388402" y="3858922"/>
        <a:ext cx="4953436" cy="559396"/>
      </dsp:txXfrm>
    </dsp:sp>
    <dsp:sp modelId="{2A053995-E9CB-4E51-87D5-44569F09B9D0}">
      <dsp:nvSpPr>
        <dsp:cNvPr id="0" name=""/>
        <dsp:cNvSpPr/>
      </dsp:nvSpPr>
      <dsp:spPr>
        <a:xfrm>
          <a:off x="0" y="5091180"/>
          <a:ext cx="7162800" cy="529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112C01-9140-4B71-ADED-6F88939F418E}">
      <dsp:nvSpPr>
        <dsp:cNvPr id="0" name=""/>
        <dsp:cNvSpPr/>
      </dsp:nvSpPr>
      <dsp:spPr>
        <a:xfrm>
          <a:off x="358140" y="4781220"/>
          <a:ext cx="5013960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516" tIns="0" rIns="189516" bIns="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kern="1200" dirty="0">
              <a:cs typeface="B Nazanin" panose="00000400000000000000" pitchFamily="2" charset="-78"/>
            </a:rPr>
            <a:t>6-چه زمانی ارتباط باید برقرار گردد؟ </a:t>
          </a:r>
          <a:endParaRPr lang="en-US" sz="2400" kern="1200" dirty="0">
            <a:cs typeface="B Nazanin" panose="00000400000000000000" pitchFamily="2" charset="-78"/>
          </a:endParaRPr>
        </a:p>
      </dsp:txBody>
      <dsp:txXfrm>
        <a:off x="388402" y="4811482"/>
        <a:ext cx="4953436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ko-KR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ko-KR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noProof="0"/>
              <a:t>Click to edit Master text styles</a:t>
            </a:r>
          </a:p>
          <a:p>
            <a:pPr lvl="1"/>
            <a:r>
              <a:rPr lang="en-US" altLang="ko-KR" noProof="0"/>
              <a:t>Second level</a:t>
            </a:r>
          </a:p>
          <a:p>
            <a:pPr lvl="2"/>
            <a:r>
              <a:rPr lang="en-US" altLang="ko-KR" noProof="0"/>
              <a:t>Third level</a:t>
            </a:r>
          </a:p>
          <a:p>
            <a:pPr lvl="3"/>
            <a:r>
              <a:rPr lang="en-US" altLang="ko-KR" noProof="0"/>
              <a:t>Fourth level</a:t>
            </a:r>
          </a:p>
          <a:p>
            <a:pPr lvl="4"/>
            <a:r>
              <a:rPr lang="en-US" altLang="ko-KR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ko-KR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6DC03EB-350F-46E5-971A-061C14BDB77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54761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BC94624-4C97-41C6-81A0-90819F4F50FF}" type="slidenum">
              <a:rPr lang="en-US" altLang="ko-KR"/>
              <a:pPr/>
              <a:t>6</a:t>
            </a:fld>
            <a:endParaRPr lang="en-US" altLang="ko-KR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7763" y="98425"/>
            <a:ext cx="3919537" cy="2940050"/>
          </a:xfrm>
          <a:ln w="12700" cap="flat">
            <a:solidFill>
              <a:schemeClr val="tx1"/>
            </a:solidFill>
          </a:ln>
        </p:spPr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147638" y="125413"/>
            <a:ext cx="4295775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4" rIns="92066" bIns="46034">
            <a:spAutoFit/>
          </a:bodyPr>
          <a:lstStyle/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b="1">
                <a:latin typeface="Arial" charset="0"/>
              </a:rPr>
              <a:t>Speaker Notes</a:t>
            </a:r>
            <a:endParaRPr lang="en-US" altLang="ko-KR">
              <a:latin typeface="Arial" charset="0"/>
            </a:endParaRP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>
                <a:latin typeface="Arial" charset="0"/>
              </a:rPr>
              <a:t>Use this space for overall notes and general comments.  Simply select this text and replace it with your own comments.</a:t>
            </a:r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57150" y="3228975"/>
            <a:ext cx="67151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4" rIns="92066" bIns="46034">
            <a:spAutoFit/>
          </a:bodyPr>
          <a:lstStyle/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>
                <a:latin typeface="Arial" charset="0"/>
              </a:rPr>
              <a:t>Summary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b="1" u="sng">
                <a:latin typeface="Arial" charset="0"/>
              </a:rPr>
              <a:t>Heading</a:t>
            </a:r>
            <a:r>
              <a:rPr lang="en-US" altLang="ko-KR" sz="1400">
                <a:latin typeface="Arial" charset="0"/>
              </a:rPr>
              <a:t>.  Text.  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b="1" u="sng">
                <a:latin typeface="Arial" charset="0"/>
              </a:rPr>
              <a:t>Heading</a:t>
            </a:r>
            <a:r>
              <a:rPr lang="en-US" altLang="ko-KR" sz="1400">
                <a:latin typeface="Arial" charset="0"/>
              </a:rPr>
              <a:t>.  Text.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b="1" u="sng">
                <a:latin typeface="Arial" charset="0"/>
              </a:rPr>
              <a:t>Heading</a:t>
            </a:r>
            <a:r>
              <a:rPr lang="en-US" altLang="ko-KR" sz="1400">
                <a:latin typeface="Arial" charset="0"/>
              </a:rPr>
              <a:t>.  Text.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b="1" u="sng">
                <a:latin typeface="Arial" charset="0"/>
              </a:rPr>
              <a:t>Heading</a:t>
            </a:r>
            <a:r>
              <a:rPr lang="en-US" altLang="ko-KR" sz="1400">
                <a:latin typeface="Arial" charset="0"/>
              </a:rPr>
              <a:t>.  Text.</a:t>
            </a:r>
          </a:p>
        </p:txBody>
      </p:sp>
    </p:spTree>
    <p:extLst>
      <p:ext uri="{BB962C8B-B14F-4D97-AF65-F5344CB8AC3E}">
        <p14:creationId xmlns:p14="http://schemas.microsoft.com/office/powerpoint/2010/main" val="1515309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42DB67D-E0D0-4D0C-96E6-C1F92C28CB4C}" type="slidenum">
              <a:rPr lang="en-US" altLang="ko-KR"/>
              <a:pPr/>
              <a:t>25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92075"/>
            <a:ext cx="3635375" cy="2725738"/>
          </a:xfrm>
          <a:ln>
            <a:noFill/>
          </a:ln>
        </p:spPr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69850" y="3113088"/>
            <a:ext cx="6718300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93" tIns="46048" rIns="92093" bIns="46048">
            <a:spAutoFit/>
          </a:bodyPr>
          <a:lstStyle/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Summary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  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</a:t>
            </a: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3873500" y="341313"/>
            <a:ext cx="2843213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93" tIns="46048" rIns="92093" bIns="46048">
            <a:spAutoFit/>
          </a:bodyPr>
          <a:lstStyle/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Use this space for overall reminders or special tips linked to the slide or occassion.  Simply select this text and replace it with your own reminders.</a:t>
            </a:r>
          </a:p>
        </p:txBody>
      </p:sp>
    </p:spTree>
    <p:extLst>
      <p:ext uri="{BB962C8B-B14F-4D97-AF65-F5344CB8AC3E}">
        <p14:creationId xmlns:p14="http://schemas.microsoft.com/office/powerpoint/2010/main" val="2202584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42DB67D-E0D0-4D0C-96E6-C1F92C28CB4C}" type="slidenum">
              <a:rPr lang="en-US" altLang="ko-KR"/>
              <a:pPr/>
              <a:t>35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92075"/>
            <a:ext cx="3635375" cy="2725738"/>
          </a:xfrm>
          <a:ln>
            <a:noFill/>
          </a:ln>
        </p:spPr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69850" y="3113088"/>
            <a:ext cx="6718300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93" tIns="46048" rIns="92093" bIns="46048">
            <a:spAutoFit/>
          </a:bodyPr>
          <a:lstStyle/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Summary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  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</a:t>
            </a: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3873500" y="341313"/>
            <a:ext cx="2843213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93" tIns="46048" rIns="92093" bIns="46048">
            <a:spAutoFit/>
          </a:bodyPr>
          <a:lstStyle/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Use this space for overall reminders or special tips linked to the slide or occassion.  Simply select this text and replace it with your own reminders.</a:t>
            </a:r>
          </a:p>
        </p:txBody>
      </p:sp>
    </p:spTree>
    <p:extLst>
      <p:ext uri="{BB962C8B-B14F-4D97-AF65-F5344CB8AC3E}">
        <p14:creationId xmlns:p14="http://schemas.microsoft.com/office/powerpoint/2010/main" val="2572459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C03EB-350F-46E5-971A-061C14BDB775}" type="slidenum">
              <a:rPr lang="en-US" altLang="ko-KR" smtClean="0"/>
              <a:pPr/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35832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C0C3C86-A974-4EB8-9769-EAFC4270B191}" type="slidenum">
              <a:rPr lang="en-US" altLang="ko-KR"/>
              <a:pPr/>
              <a:t>7</a:t>
            </a:fld>
            <a:endParaRPr lang="en-US" altLang="ko-KR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92075"/>
            <a:ext cx="3644900" cy="2733675"/>
          </a:xfrm>
          <a:ln>
            <a:noFill/>
          </a:ln>
        </p:spPr>
      </p:sp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68263" y="3113088"/>
            <a:ext cx="671830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84" tIns="46043" rIns="92084" bIns="46043">
            <a:spAutoFit/>
          </a:bodyPr>
          <a:lstStyle/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Summary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  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</a:t>
            </a:r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3870325" y="339725"/>
            <a:ext cx="28448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84" tIns="46043" rIns="92084" bIns="46043">
            <a:spAutoFit/>
          </a:bodyPr>
          <a:lstStyle/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Use this space for overall reminders or special tips linked to the slide or occasion.  Simply select this text and replace it with your own reminders.</a:t>
            </a:r>
          </a:p>
        </p:txBody>
      </p:sp>
    </p:spTree>
    <p:extLst>
      <p:ext uri="{BB962C8B-B14F-4D97-AF65-F5344CB8AC3E}">
        <p14:creationId xmlns:p14="http://schemas.microsoft.com/office/powerpoint/2010/main" val="3245305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F6E98D8-BC00-42A1-98DF-122DA634267D}" type="slidenum">
              <a:rPr lang="en-US" altLang="ko-KR"/>
              <a:pPr/>
              <a:t>12</a:t>
            </a:fld>
            <a:endParaRPr lang="en-US" altLang="ko-KR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6963" y="90488"/>
            <a:ext cx="3170237" cy="2378075"/>
          </a:xfrm>
          <a:ln w="12700" cap="flat"/>
        </p:spPr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139700" y="2754313"/>
            <a:ext cx="658812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9" rIns="92075" bIns="46039">
            <a:spAutoFit/>
          </a:bodyPr>
          <a:lstStyle/>
          <a:p>
            <a:pPr algn="l" eaLnBrk="0" latinLnBrk="0" hangingPunct="0">
              <a:lnSpc>
                <a:spcPct val="90000"/>
              </a:lnSpc>
              <a:spcBef>
                <a:spcPct val="30000"/>
              </a:spcBef>
            </a:pPr>
            <a:r>
              <a:rPr lang="en-US" altLang="ko-KR" sz="1600" b="1">
                <a:solidFill>
                  <a:srgbClr val="000000"/>
                </a:solidFill>
                <a:latin typeface="Arial" charset="0"/>
              </a:rPr>
              <a:t>Summary Overview</a:t>
            </a:r>
            <a:endParaRPr lang="en-US" altLang="ko-KR" sz="1400" b="1">
              <a:solidFill>
                <a:srgbClr val="000000"/>
              </a:solidFill>
              <a:latin typeface="Arial" charset="0"/>
            </a:endParaRPr>
          </a:p>
          <a:p>
            <a:pPr algn="l" eaLnBrk="0" latinLnBrk="0" hangingPunct="0">
              <a:lnSpc>
                <a:spcPct val="90000"/>
              </a:lnSpc>
              <a:spcBef>
                <a:spcPct val="30000"/>
              </a:spcBef>
            </a:pP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XXXX</a:t>
            </a:r>
            <a:endParaRPr lang="en-US" altLang="ko-KR" sz="1400" b="1">
              <a:solidFill>
                <a:srgbClr val="000000"/>
              </a:solidFill>
              <a:latin typeface="Arial" charset="0"/>
            </a:endParaRPr>
          </a:p>
          <a:p>
            <a:pPr algn="l" eaLnBrk="0" latinLnBrk="0" hangingPunct="0">
              <a:lnSpc>
                <a:spcPct val="90000"/>
              </a:lnSpc>
              <a:spcBef>
                <a:spcPct val="30000"/>
              </a:spcBef>
            </a:pPr>
            <a:r>
              <a:rPr lang="en-US" altLang="ko-KR" sz="1600" b="1">
                <a:solidFill>
                  <a:srgbClr val="000000"/>
                </a:solidFill>
                <a:latin typeface="Arial" charset="0"/>
              </a:rPr>
              <a:t>Major Title</a:t>
            </a:r>
            <a:endParaRPr lang="en-US" altLang="ko-KR" sz="1400" b="1">
              <a:solidFill>
                <a:srgbClr val="000000"/>
              </a:solidFill>
              <a:latin typeface="Arial" charset="0"/>
            </a:endParaRPr>
          </a:p>
          <a:p>
            <a:pPr algn="l" eaLnBrk="0" latinLnBrk="0" hangingPunct="0">
              <a:lnSpc>
                <a:spcPct val="90000"/>
              </a:lnSpc>
              <a:spcBef>
                <a:spcPct val="3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XXXX</a:t>
            </a:r>
          </a:p>
          <a:p>
            <a:pPr algn="l" eaLnBrk="0" latinLnBrk="0" hangingPunct="0">
              <a:lnSpc>
                <a:spcPct val="90000"/>
              </a:lnSpc>
              <a:spcBef>
                <a:spcPct val="3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XXXX</a:t>
            </a:r>
          </a:p>
          <a:p>
            <a:pPr algn="l" eaLnBrk="0" latinLnBrk="0" hangingPunct="0">
              <a:lnSpc>
                <a:spcPct val="90000"/>
              </a:lnSpc>
              <a:spcBef>
                <a:spcPct val="3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XXXX</a:t>
            </a:r>
          </a:p>
          <a:p>
            <a:pPr algn="l" eaLnBrk="0" latinLnBrk="0" hangingPunct="0">
              <a:lnSpc>
                <a:spcPct val="90000"/>
              </a:lnSpc>
              <a:spcBef>
                <a:spcPct val="3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XXXX</a:t>
            </a:r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139700" y="496888"/>
            <a:ext cx="330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9" rIns="92075" bIns="46039">
            <a:spAutoFit/>
          </a:bodyPr>
          <a:lstStyle/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b="1">
                <a:solidFill>
                  <a:srgbClr val="000000"/>
                </a:solidFill>
                <a:latin typeface="Arial" charset="0"/>
              </a:rPr>
              <a:t>Replace with presentation notes here.</a:t>
            </a:r>
          </a:p>
        </p:txBody>
      </p:sp>
    </p:spTree>
    <p:extLst>
      <p:ext uri="{BB962C8B-B14F-4D97-AF65-F5344CB8AC3E}">
        <p14:creationId xmlns:p14="http://schemas.microsoft.com/office/powerpoint/2010/main" val="1689050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7F88EC6-2764-48E8-9992-3E72181C9228}" type="slidenum">
              <a:rPr lang="en-US" altLang="ko-KR"/>
              <a:pPr/>
              <a:t>14</a:t>
            </a:fld>
            <a:endParaRPr lang="en-US" altLang="ko-K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92075"/>
            <a:ext cx="3644900" cy="2733675"/>
          </a:xfrm>
          <a:ln>
            <a:noFill/>
          </a:ln>
        </p:spPr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68263" y="3113088"/>
            <a:ext cx="671830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84" tIns="46043" rIns="92084" bIns="46043">
            <a:spAutoFit/>
          </a:bodyPr>
          <a:lstStyle/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Summary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  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</a:t>
            </a:r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3870325" y="339725"/>
            <a:ext cx="28448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84" tIns="46043" rIns="92084" bIns="46043">
            <a:spAutoFit/>
          </a:bodyPr>
          <a:lstStyle/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Use this space for overall reminders or special tips linked to the slide or occasion.  Simply select this text and replace it with your own reminders.</a:t>
            </a:r>
          </a:p>
        </p:txBody>
      </p:sp>
    </p:spTree>
    <p:extLst>
      <p:ext uri="{BB962C8B-B14F-4D97-AF65-F5344CB8AC3E}">
        <p14:creationId xmlns:p14="http://schemas.microsoft.com/office/powerpoint/2010/main" val="1766204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42DB67D-E0D0-4D0C-96E6-C1F92C28CB4C}" type="slidenum">
              <a:rPr lang="en-US" altLang="ko-KR"/>
              <a:pPr/>
              <a:t>17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92075"/>
            <a:ext cx="3635375" cy="2725738"/>
          </a:xfrm>
          <a:ln>
            <a:noFill/>
          </a:ln>
        </p:spPr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69850" y="3113088"/>
            <a:ext cx="6718300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93" tIns="46048" rIns="92093" bIns="46048">
            <a:spAutoFit/>
          </a:bodyPr>
          <a:lstStyle/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Summary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  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</a:t>
            </a: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3873500" y="341313"/>
            <a:ext cx="2843213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93" tIns="46048" rIns="92093" bIns="46048">
            <a:spAutoFit/>
          </a:bodyPr>
          <a:lstStyle/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Use this space for overall reminders or special tips linked to the slide or occassion.  Simply select this text and replace it with your own reminders.</a:t>
            </a:r>
          </a:p>
        </p:txBody>
      </p:sp>
    </p:spTree>
    <p:extLst>
      <p:ext uri="{BB962C8B-B14F-4D97-AF65-F5344CB8AC3E}">
        <p14:creationId xmlns:p14="http://schemas.microsoft.com/office/powerpoint/2010/main" val="4224007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42DB67D-E0D0-4D0C-96E6-C1F92C28CB4C}" type="slidenum">
              <a:rPr lang="en-US" altLang="ko-KR"/>
              <a:pPr/>
              <a:t>18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92075"/>
            <a:ext cx="3635375" cy="2725738"/>
          </a:xfrm>
          <a:ln>
            <a:noFill/>
          </a:ln>
        </p:spPr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69850" y="3113088"/>
            <a:ext cx="6718300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93" tIns="46048" rIns="92093" bIns="46048">
            <a:spAutoFit/>
          </a:bodyPr>
          <a:lstStyle/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Summary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  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</a:t>
            </a: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3873500" y="341313"/>
            <a:ext cx="2843213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93" tIns="46048" rIns="92093" bIns="46048">
            <a:spAutoFit/>
          </a:bodyPr>
          <a:lstStyle/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Use this space for overall reminders or special tips linked to the slide or occassion.  Simply select this text and replace it with your own reminders.</a:t>
            </a:r>
          </a:p>
        </p:txBody>
      </p:sp>
    </p:spTree>
    <p:extLst>
      <p:ext uri="{BB962C8B-B14F-4D97-AF65-F5344CB8AC3E}">
        <p14:creationId xmlns:p14="http://schemas.microsoft.com/office/powerpoint/2010/main" val="2000323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BC727DD-0CE2-4CFA-8900-BA173B6BF034}" type="slidenum">
              <a:rPr lang="en-US" altLang="ko-KR"/>
              <a:pPr/>
              <a:t>19</a:t>
            </a:fld>
            <a:endParaRPr lang="en-US" altLang="ko-KR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92075"/>
            <a:ext cx="3636962" cy="2727325"/>
          </a:xfrm>
          <a:ln>
            <a:noFill/>
          </a:ln>
        </p:spPr>
      </p:sp>
      <p:sp>
        <p:nvSpPr>
          <p:cNvPr id="22532" name="Rectangle 3"/>
          <p:cNvSpPr>
            <a:spLocks noChangeArrowheads="1"/>
          </p:cNvSpPr>
          <p:nvPr/>
        </p:nvSpPr>
        <p:spPr bwMode="auto">
          <a:xfrm>
            <a:off x="69850" y="3114675"/>
            <a:ext cx="67183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94" tIns="46048" rIns="92094" bIns="46048">
            <a:spAutoFit/>
          </a:bodyPr>
          <a:lstStyle/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Summary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  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</a:t>
            </a:r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3871913" y="341313"/>
            <a:ext cx="28448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94" tIns="46048" rIns="92094" bIns="46048">
            <a:spAutoFit/>
          </a:bodyPr>
          <a:lstStyle/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Use this space for overall reminders or special tips linked to the slide or occassion.  Simply select this text and replace it with your own reminders.</a:t>
            </a:r>
          </a:p>
        </p:txBody>
      </p:sp>
    </p:spTree>
    <p:extLst>
      <p:ext uri="{BB962C8B-B14F-4D97-AF65-F5344CB8AC3E}">
        <p14:creationId xmlns:p14="http://schemas.microsoft.com/office/powerpoint/2010/main" val="723039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42DB67D-E0D0-4D0C-96E6-C1F92C28CB4C}" type="slidenum">
              <a:rPr lang="en-US" altLang="ko-KR"/>
              <a:pPr/>
              <a:t>20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92075"/>
            <a:ext cx="3635375" cy="2725738"/>
          </a:xfrm>
          <a:ln>
            <a:noFill/>
          </a:ln>
        </p:spPr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69850" y="3113088"/>
            <a:ext cx="6718300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93" tIns="46048" rIns="92093" bIns="46048">
            <a:spAutoFit/>
          </a:bodyPr>
          <a:lstStyle/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Summary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  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</a:t>
            </a:r>
          </a:p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Arial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.  Text.</a:t>
            </a: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3873500" y="341313"/>
            <a:ext cx="2843213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93" tIns="46048" rIns="92093" bIns="46048">
            <a:spAutoFit/>
          </a:bodyPr>
          <a:lstStyle/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Use this space for overall reminders or special tips linked to the slide or occassion.  Simply select this text and replace it with your own reminders.</a:t>
            </a:r>
          </a:p>
        </p:txBody>
      </p:sp>
    </p:spTree>
    <p:extLst>
      <p:ext uri="{BB962C8B-B14F-4D97-AF65-F5344CB8AC3E}">
        <p14:creationId xmlns:p14="http://schemas.microsoft.com/office/powerpoint/2010/main" val="4023097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B83E046-2FFF-44F3-9409-F375ADF88448}" type="slidenum">
              <a:rPr lang="en-US" altLang="ko-KR"/>
              <a:pPr/>
              <a:t>21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6850" y="260350"/>
            <a:ext cx="3525838" cy="2644775"/>
          </a:xfrm>
          <a:ln w="12700" cap="flat">
            <a:solidFill>
              <a:schemeClr val="tx1"/>
            </a:solidFill>
          </a:ln>
        </p:spPr>
      </p:sp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211138" y="3054350"/>
            <a:ext cx="6430962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9" rIns="92075" bIns="46039">
            <a:spAutoFit/>
          </a:bodyPr>
          <a:lstStyle/>
          <a:p>
            <a:pPr algn="l" eaLnBrk="0" latinLnBrk="0" hangingPunct="0">
              <a:lnSpc>
                <a:spcPct val="90000"/>
              </a:lnSpc>
              <a:spcBef>
                <a:spcPct val="30000"/>
              </a:spcBef>
            </a:pPr>
            <a:r>
              <a:rPr lang="en-US" altLang="ko-KR" sz="1600" b="1">
                <a:solidFill>
                  <a:srgbClr val="000000"/>
                </a:solidFill>
                <a:latin typeface="Times New Roman" pitchFamily="18" charset="0"/>
              </a:rPr>
              <a:t>Summary Overview</a:t>
            </a:r>
            <a:endParaRPr lang="en-US" altLang="ko-KR" sz="1400" b="1">
              <a:solidFill>
                <a:srgbClr val="000000"/>
              </a:solidFill>
              <a:latin typeface="Times New Roman" pitchFamily="18" charset="0"/>
            </a:endParaRPr>
          </a:p>
          <a:p>
            <a:pPr algn="l" eaLnBrk="0" latinLnBrk="0" hangingPunct="0">
              <a:lnSpc>
                <a:spcPct val="90000"/>
              </a:lnSpc>
              <a:spcBef>
                <a:spcPct val="30000"/>
              </a:spcBef>
            </a:pP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</a:rPr>
              <a:t>XXXX</a:t>
            </a:r>
            <a:endParaRPr lang="en-US" altLang="ko-KR" sz="1400" b="1">
              <a:solidFill>
                <a:srgbClr val="000000"/>
              </a:solidFill>
              <a:latin typeface="Times New Roman" pitchFamily="18" charset="0"/>
            </a:endParaRPr>
          </a:p>
          <a:p>
            <a:pPr algn="l" eaLnBrk="0" latinLnBrk="0" hangingPunct="0">
              <a:lnSpc>
                <a:spcPct val="90000"/>
              </a:lnSpc>
              <a:spcBef>
                <a:spcPct val="30000"/>
              </a:spcBef>
            </a:pPr>
            <a:r>
              <a:rPr lang="en-US" altLang="ko-KR" sz="1600" b="1">
                <a:solidFill>
                  <a:srgbClr val="000000"/>
                </a:solidFill>
                <a:latin typeface="Times New Roman" pitchFamily="18" charset="0"/>
              </a:rPr>
              <a:t>Major Title</a:t>
            </a:r>
            <a:endParaRPr lang="en-US" altLang="ko-KR" sz="1400" b="1">
              <a:solidFill>
                <a:srgbClr val="000000"/>
              </a:solidFill>
              <a:latin typeface="Times New Roman" pitchFamily="18" charset="0"/>
            </a:endParaRPr>
          </a:p>
          <a:p>
            <a:pPr algn="l" eaLnBrk="0" latinLnBrk="0" hangingPunct="0">
              <a:lnSpc>
                <a:spcPct val="90000"/>
              </a:lnSpc>
              <a:spcBef>
                <a:spcPct val="30000"/>
              </a:spcBef>
            </a:pPr>
            <a:r>
              <a:rPr lang="en-US" altLang="ko-KR" sz="1400" u="sng">
                <a:solidFill>
                  <a:srgbClr val="000000"/>
                </a:solidFill>
                <a:latin typeface="Times New Roman" pitchFamily="18" charset="0"/>
              </a:rPr>
              <a:t>Heading</a:t>
            </a: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</a:rPr>
              <a:t>.  </a:t>
            </a:r>
          </a:p>
        </p:txBody>
      </p:sp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3898900" y="411163"/>
            <a:ext cx="2843213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9" rIns="92075" bIns="46039">
            <a:spAutoFit/>
          </a:bodyPr>
          <a:lstStyle/>
          <a:p>
            <a:pPr algn="l" eaLnBrk="0" latin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b="1">
                <a:solidFill>
                  <a:srgbClr val="000000"/>
                </a:solidFill>
                <a:latin typeface="Times New Roman" pitchFamily="18" charset="0"/>
              </a:rPr>
              <a:t>This slide relates to XX-XX.</a:t>
            </a:r>
          </a:p>
        </p:txBody>
      </p:sp>
    </p:spTree>
    <p:extLst>
      <p:ext uri="{BB962C8B-B14F-4D97-AF65-F5344CB8AC3E}">
        <p14:creationId xmlns:p14="http://schemas.microsoft.com/office/powerpoint/2010/main" val="3376097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9"/>
          <p:cNvSpPr>
            <a:spLocks/>
          </p:cNvSpPr>
          <p:nvPr/>
        </p:nvSpPr>
        <p:spPr bwMode="gray">
          <a:xfrm>
            <a:off x="-3175" y="1589088"/>
            <a:ext cx="9151938" cy="590550"/>
          </a:xfrm>
          <a:custGeom>
            <a:avLst/>
            <a:gdLst>
              <a:gd name="T0" fmla="*/ 0 w 5765"/>
              <a:gd name="T1" fmla="*/ 49213 h 372"/>
              <a:gd name="T2" fmla="*/ 4448175 w 5765"/>
              <a:gd name="T3" fmla="*/ 468313 h 372"/>
              <a:gd name="T4" fmla="*/ 9151938 w 5765"/>
              <a:gd name="T5" fmla="*/ 0 h 372"/>
              <a:gd name="T6" fmla="*/ 9145588 w 5765"/>
              <a:gd name="T7" fmla="*/ 292100 h 372"/>
              <a:gd name="T8" fmla="*/ 4460875 w 5765"/>
              <a:gd name="T9" fmla="*/ 582613 h 372"/>
              <a:gd name="T10" fmla="*/ 0 w 5765"/>
              <a:gd name="T11" fmla="*/ 342900 h 372"/>
              <a:gd name="T12" fmla="*/ 0 w 5765"/>
              <a:gd name="T13" fmla="*/ 49213 h 3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65" h="372">
                <a:moveTo>
                  <a:pt x="0" y="31"/>
                </a:moveTo>
                <a:cubicBezTo>
                  <a:pt x="722" y="175"/>
                  <a:pt x="1841" y="300"/>
                  <a:pt x="2802" y="295"/>
                </a:cubicBezTo>
                <a:cubicBezTo>
                  <a:pt x="3763" y="290"/>
                  <a:pt x="5272" y="18"/>
                  <a:pt x="5765" y="0"/>
                </a:cubicBezTo>
                <a:cubicBezTo>
                  <a:pt x="5765" y="0"/>
                  <a:pt x="5762" y="100"/>
                  <a:pt x="5761" y="184"/>
                </a:cubicBezTo>
                <a:cubicBezTo>
                  <a:pt x="5241" y="248"/>
                  <a:pt x="3771" y="362"/>
                  <a:pt x="2810" y="367"/>
                </a:cubicBezTo>
                <a:cubicBezTo>
                  <a:pt x="1850" y="372"/>
                  <a:pt x="468" y="272"/>
                  <a:pt x="0" y="216"/>
                </a:cubicBezTo>
                <a:cubicBezTo>
                  <a:pt x="0" y="116"/>
                  <a:pt x="0" y="31"/>
                  <a:pt x="0" y="31"/>
                </a:cubicBezTo>
                <a:close/>
              </a:path>
            </a:pathLst>
          </a:custGeom>
          <a:solidFill>
            <a:schemeClr val="bg1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/>
          </a:p>
        </p:txBody>
      </p:sp>
      <p:sp>
        <p:nvSpPr>
          <p:cNvPr id="5" name="Freeform 50"/>
          <p:cNvSpPr>
            <a:spLocks/>
          </p:cNvSpPr>
          <p:nvPr/>
        </p:nvSpPr>
        <p:spPr bwMode="gray">
          <a:xfrm>
            <a:off x="-4763" y="1174750"/>
            <a:ext cx="9153526" cy="954088"/>
          </a:xfrm>
          <a:custGeom>
            <a:avLst/>
            <a:gdLst>
              <a:gd name="T0" fmla="*/ 0 w 5766"/>
              <a:gd name="T1" fmla="*/ 15875 h 601"/>
              <a:gd name="T2" fmla="*/ 4424363 w 5766"/>
              <a:gd name="T3" fmla="*/ 831850 h 601"/>
              <a:gd name="T4" fmla="*/ 9151938 w 5766"/>
              <a:gd name="T5" fmla="*/ 4763 h 601"/>
              <a:gd name="T6" fmla="*/ 9151938 w 5766"/>
              <a:gd name="T7" fmla="*/ 439738 h 601"/>
              <a:gd name="T8" fmla="*/ 4437063 w 5766"/>
              <a:gd name="T9" fmla="*/ 946150 h 601"/>
              <a:gd name="T10" fmla="*/ 1588 w 5766"/>
              <a:gd name="T11" fmla="*/ 487363 h 601"/>
              <a:gd name="T12" fmla="*/ 0 w 5766"/>
              <a:gd name="T13" fmla="*/ 15875 h 6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66" h="601">
                <a:moveTo>
                  <a:pt x="0" y="10"/>
                </a:moveTo>
                <a:cubicBezTo>
                  <a:pt x="704" y="354"/>
                  <a:pt x="1827" y="528"/>
                  <a:pt x="2787" y="524"/>
                </a:cubicBezTo>
                <a:cubicBezTo>
                  <a:pt x="3748" y="523"/>
                  <a:pt x="5042" y="345"/>
                  <a:pt x="5765" y="3"/>
                </a:cubicBezTo>
                <a:cubicBezTo>
                  <a:pt x="5766" y="0"/>
                  <a:pt x="5765" y="188"/>
                  <a:pt x="5765" y="277"/>
                </a:cubicBezTo>
                <a:cubicBezTo>
                  <a:pt x="5246" y="387"/>
                  <a:pt x="3757" y="591"/>
                  <a:pt x="2795" y="596"/>
                </a:cubicBezTo>
                <a:cubicBezTo>
                  <a:pt x="1834" y="601"/>
                  <a:pt x="467" y="405"/>
                  <a:pt x="1" y="307"/>
                </a:cubicBezTo>
                <a:cubicBezTo>
                  <a:pt x="1" y="207"/>
                  <a:pt x="0" y="10"/>
                  <a:pt x="0" y="10"/>
                </a:cubicBezTo>
                <a:close/>
              </a:path>
            </a:pathLst>
          </a:custGeom>
          <a:solidFill>
            <a:schemeClr val="tx1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/>
          </a:p>
        </p:txBody>
      </p:sp>
      <p:sp>
        <p:nvSpPr>
          <p:cNvPr id="6" name="Freeform 54"/>
          <p:cNvSpPr>
            <a:spLocks/>
          </p:cNvSpPr>
          <p:nvPr/>
        </p:nvSpPr>
        <p:spPr bwMode="gray">
          <a:xfrm>
            <a:off x="0" y="-17463"/>
            <a:ext cx="9158288" cy="2047876"/>
          </a:xfrm>
          <a:custGeom>
            <a:avLst/>
            <a:gdLst>
              <a:gd name="T0" fmla="*/ 0 w 5769"/>
              <a:gd name="T1" fmla="*/ 3 h 1290"/>
              <a:gd name="T2" fmla="*/ 5768 w 5769"/>
              <a:gd name="T3" fmla="*/ 3 h 1290"/>
              <a:gd name="T4" fmla="*/ 5766 w 5769"/>
              <a:gd name="T5" fmla="*/ 757 h 1290"/>
              <a:gd name="T6" fmla="*/ 2802 w 5769"/>
              <a:gd name="T7" fmla="*/ 1290 h 1290"/>
              <a:gd name="T8" fmla="*/ 1 w 5769"/>
              <a:gd name="T9" fmla="*/ 768 h 1290"/>
              <a:gd name="T10" fmla="*/ 0 w 5769"/>
              <a:gd name="T11" fmla="*/ 3 h 1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69" h="1290">
                <a:moveTo>
                  <a:pt x="0" y="3"/>
                </a:moveTo>
                <a:cubicBezTo>
                  <a:pt x="0" y="3"/>
                  <a:pt x="5767" y="6"/>
                  <a:pt x="5768" y="3"/>
                </a:cubicBezTo>
                <a:cubicBezTo>
                  <a:pt x="5769" y="0"/>
                  <a:pt x="5766" y="668"/>
                  <a:pt x="5766" y="757"/>
                </a:cubicBezTo>
                <a:cubicBezTo>
                  <a:pt x="5310" y="943"/>
                  <a:pt x="4445" y="1282"/>
                  <a:pt x="2802" y="1290"/>
                </a:cubicBezTo>
                <a:cubicBezTo>
                  <a:pt x="1222" y="1282"/>
                  <a:pt x="466" y="964"/>
                  <a:pt x="1" y="768"/>
                </a:cubicBezTo>
                <a:cubicBezTo>
                  <a:pt x="1" y="668"/>
                  <a:pt x="0" y="3"/>
                  <a:pt x="0" y="3"/>
                </a:cubicBez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gray">
          <a:xfrm>
            <a:off x="7308850" y="5805488"/>
            <a:ext cx="1512888" cy="8239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>
                <a:solidFill>
                  <a:schemeClr val="accent1"/>
                </a:solidFill>
                <a:latin typeface="Verdana" pitchFamily="34" charset="0"/>
              </a:rPr>
              <a:t>Company</a:t>
            </a:r>
            <a:r>
              <a:rPr lang="en-US" altLang="ko-KR" sz="2000">
                <a:solidFill>
                  <a:schemeClr val="accent1"/>
                </a:solidFill>
                <a:latin typeface="Verdana" pitchFamily="34" charset="0"/>
              </a:rPr>
              <a:t> </a:t>
            </a:r>
            <a:r>
              <a:rPr lang="en-US" altLang="ko-KR" sz="2800" b="1">
                <a:solidFill>
                  <a:schemeClr val="accent1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8" name="Freeform 62"/>
          <p:cNvSpPr>
            <a:spLocks/>
          </p:cNvSpPr>
          <p:nvPr/>
        </p:nvSpPr>
        <p:spPr bwMode="gray">
          <a:xfrm flipV="1">
            <a:off x="-4763" y="4772025"/>
            <a:ext cx="9151938" cy="590550"/>
          </a:xfrm>
          <a:custGeom>
            <a:avLst/>
            <a:gdLst>
              <a:gd name="T0" fmla="*/ 0 w 5765"/>
              <a:gd name="T1" fmla="*/ 49213 h 372"/>
              <a:gd name="T2" fmla="*/ 4448175 w 5765"/>
              <a:gd name="T3" fmla="*/ 468313 h 372"/>
              <a:gd name="T4" fmla="*/ 9151938 w 5765"/>
              <a:gd name="T5" fmla="*/ 0 h 372"/>
              <a:gd name="T6" fmla="*/ 9145588 w 5765"/>
              <a:gd name="T7" fmla="*/ 292100 h 372"/>
              <a:gd name="T8" fmla="*/ 4460875 w 5765"/>
              <a:gd name="T9" fmla="*/ 582613 h 372"/>
              <a:gd name="T10" fmla="*/ 0 w 5765"/>
              <a:gd name="T11" fmla="*/ 342900 h 372"/>
              <a:gd name="T12" fmla="*/ 0 w 5765"/>
              <a:gd name="T13" fmla="*/ 49213 h 3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65" h="372">
                <a:moveTo>
                  <a:pt x="0" y="31"/>
                </a:moveTo>
                <a:cubicBezTo>
                  <a:pt x="722" y="175"/>
                  <a:pt x="1841" y="300"/>
                  <a:pt x="2802" y="295"/>
                </a:cubicBezTo>
                <a:cubicBezTo>
                  <a:pt x="3763" y="290"/>
                  <a:pt x="5272" y="18"/>
                  <a:pt x="5765" y="0"/>
                </a:cubicBezTo>
                <a:cubicBezTo>
                  <a:pt x="5765" y="0"/>
                  <a:pt x="5762" y="100"/>
                  <a:pt x="5761" y="184"/>
                </a:cubicBezTo>
                <a:cubicBezTo>
                  <a:pt x="5241" y="248"/>
                  <a:pt x="3771" y="362"/>
                  <a:pt x="2810" y="367"/>
                </a:cubicBezTo>
                <a:cubicBezTo>
                  <a:pt x="1850" y="372"/>
                  <a:pt x="468" y="272"/>
                  <a:pt x="0" y="216"/>
                </a:cubicBezTo>
                <a:cubicBezTo>
                  <a:pt x="0" y="116"/>
                  <a:pt x="0" y="31"/>
                  <a:pt x="0" y="31"/>
                </a:cubicBezTo>
                <a:close/>
              </a:path>
            </a:pathLst>
          </a:custGeom>
          <a:solidFill>
            <a:schemeClr val="bg1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/>
          </a:p>
        </p:txBody>
      </p:sp>
      <p:sp>
        <p:nvSpPr>
          <p:cNvPr id="9" name="Freeform 63"/>
          <p:cNvSpPr>
            <a:spLocks/>
          </p:cNvSpPr>
          <p:nvPr/>
        </p:nvSpPr>
        <p:spPr bwMode="gray">
          <a:xfrm flipV="1">
            <a:off x="-6350" y="4822825"/>
            <a:ext cx="9153525" cy="954088"/>
          </a:xfrm>
          <a:custGeom>
            <a:avLst/>
            <a:gdLst>
              <a:gd name="T0" fmla="*/ 0 w 5766"/>
              <a:gd name="T1" fmla="*/ 15875 h 601"/>
              <a:gd name="T2" fmla="*/ 4424363 w 5766"/>
              <a:gd name="T3" fmla="*/ 831850 h 601"/>
              <a:gd name="T4" fmla="*/ 9151938 w 5766"/>
              <a:gd name="T5" fmla="*/ 4763 h 601"/>
              <a:gd name="T6" fmla="*/ 9151938 w 5766"/>
              <a:gd name="T7" fmla="*/ 439738 h 601"/>
              <a:gd name="T8" fmla="*/ 4437063 w 5766"/>
              <a:gd name="T9" fmla="*/ 946150 h 601"/>
              <a:gd name="T10" fmla="*/ 1588 w 5766"/>
              <a:gd name="T11" fmla="*/ 487363 h 601"/>
              <a:gd name="T12" fmla="*/ 0 w 5766"/>
              <a:gd name="T13" fmla="*/ 15875 h 6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66" h="601">
                <a:moveTo>
                  <a:pt x="0" y="10"/>
                </a:moveTo>
                <a:cubicBezTo>
                  <a:pt x="704" y="354"/>
                  <a:pt x="1827" y="528"/>
                  <a:pt x="2787" y="524"/>
                </a:cubicBezTo>
                <a:cubicBezTo>
                  <a:pt x="3748" y="523"/>
                  <a:pt x="5042" y="345"/>
                  <a:pt x="5765" y="3"/>
                </a:cubicBezTo>
                <a:cubicBezTo>
                  <a:pt x="5766" y="0"/>
                  <a:pt x="5765" y="188"/>
                  <a:pt x="5765" y="277"/>
                </a:cubicBezTo>
                <a:cubicBezTo>
                  <a:pt x="5246" y="387"/>
                  <a:pt x="3757" y="591"/>
                  <a:pt x="2795" y="596"/>
                </a:cubicBezTo>
                <a:cubicBezTo>
                  <a:pt x="1834" y="601"/>
                  <a:pt x="467" y="405"/>
                  <a:pt x="1" y="307"/>
                </a:cubicBezTo>
                <a:cubicBezTo>
                  <a:pt x="1" y="207"/>
                  <a:pt x="0" y="10"/>
                  <a:pt x="0" y="10"/>
                </a:cubicBezTo>
                <a:close/>
              </a:path>
            </a:pathLst>
          </a:custGeom>
          <a:solidFill>
            <a:schemeClr val="tx1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/>
          </a:p>
        </p:txBody>
      </p:sp>
      <p:sp>
        <p:nvSpPr>
          <p:cNvPr id="10" name="Freeform 64"/>
          <p:cNvSpPr>
            <a:spLocks/>
          </p:cNvSpPr>
          <p:nvPr/>
        </p:nvSpPr>
        <p:spPr bwMode="gray">
          <a:xfrm>
            <a:off x="0" y="4921250"/>
            <a:ext cx="9151938" cy="1939925"/>
          </a:xfrm>
          <a:custGeom>
            <a:avLst/>
            <a:gdLst>
              <a:gd name="T0" fmla="*/ 0 w 5765"/>
              <a:gd name="T1" fmla="*/ 1220 h 1222"/>
              <a:gd name="T2" fmla="*/ 5763 w 5765"/>
              <a:gd name="T3" fmla="*/ 1219 h 1222"/>
              <a:gd name="T4" fmla="*/ 5765 w 5765"/>
              <a:gd name="T5" fmla="*/ 533 h 1222"/>
              <a:gd name="T6" fmla="*/ 2801 w 5765"/>
              <a:gd name="T7" fmla="*/ 0 h 1222"/>
              <a:gd name="T8" fmla="*/ 0 w 5765"/>
              <a:gd name="T9" fmla="*/ 522 h 1222"/>
              <a:gd name="T10" fmla="*/ 0 w 5765"/>
              <a:gd name="T11" fmla="*/ 1220 h 1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65" h="1222">
                <a:moveTo>
                  <a:pt x="0" y="1220"/>
                </a:moveTo>
                <a:cubicBezTo>
                  <a:pt x="0" y="1220"/>
                  <a:pt x="5762" y="1216"/>
                  <a:pt x="5763" y="1219"/>
                </a:cubicBezTo>
                <a:cubicBezTo>
                  <a:pt x="5764" y="1222"/>
                  <a:pt x="5765" y="622"/>
                  <a:pt x="5765" y="533"/>
                </a:cubicBezTo>
                <a:cubicBezTo>
                  <a:pt x="5309" y="347"/>
                  <a:pt x="4444" y="8"/>
                  <a:pt x="2801" y="0"/>
                </a:cubicBezTo>
                <a:cubicBezTo>
                  <a:pt x="1221" y="8"/>
                  <a:pt x="465" y="326"/>
                  <a:pt x="0" y="522"/>
                </a:cubicBezTo>
                <a:cubicBezTo>
                  <a:pt x="0" y="622"/>
                  <a:pt x="0" y="1220"/>
                  <a:pt x="0" y="1220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63713" y="260350"/>
            <a:ext cx="5940425" cy="1295400"/>
          </a:xfrm>
        </p:spPr>
        <p:txBody>
          <a:bodyPr/>
          <a:lstStyle>
            <a:lvl1pPr>
              <a:defRPr sz="3600" b="1"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24075" y="5661025"/>
            <a:ext cx="4681538" cy="863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6D024B-1B93-45E6-89B4-54699C0D02A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576263"/>
            <a:ext cx="1889125" cy="5732462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31913" y="576263"/>
            <a:ext cx="5519737" cy="5732462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0C952E-3EE5-4984-87A8-201D24ABF6E9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3" y="576263"/>
            <a:ext cx="7477125" cy="69215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331913" y="1557338"/>
            <a:ext cx="7561262" cy="4751387"/>
          </a:xfrm>
        </p:spPr>
        <p:txBody>
          <a:bodyPr/>
          <a:lstStyle/>
          <a:p>
            <a:pPr lvl="0"/>
            <a:r>
              <a:rPr lang="en-US" altLang="zh-CN" noProof="0"/>
              <a:t>Click icon to add chart</a:t>
            </a:r>
            <a:endParaRPr lang="zh-CN" alt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B9DE23-A2BE-4881-9817-B1FC803802E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331913" y="576263"/>
            <a:ext cx="7561262" cy="5732462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3004C8-5406-4D77-AB8D-663596C09944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E42A46-77AE-4180-8032-164D655CC9F4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12D39C-C931-40F5-9AAB-F1661A5C719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1913" y="1557338"/>
            <a:ext cx="3703637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7950" y="1557338"/>
            <a:ext cx="3705225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749247-27F2-4E24-AEE2-4878B613A8C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C84534-934A-4739-ADDD-787BA2D765E9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603A3C-958E-4CE0-A9AD-09AD1C31D0D9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15F02E-D71C-4191-97DB-B653D1FC167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BCB94E-A8D0-4A08-B088-069C8C9F2A0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CN" noProof="0"/>
              <a:t>Click icon to add picture</a:t>
            </a:r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63821-0C80-419C-8F68-8DCD68F13595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Freeform 37"/>
          <p:cNvSpPr>
            <a:spLocks/>
          </p:cNvSpPr>
          <p:nvPr/>
        </p:nvSpPr>
        <p:spPr bwMode="gray">
          <a:xfrm rot="5400000">
            <a:off x="-2098675" y="3143251"/>
            <a:ext cx="6873875" cy="590550"/>
          </a:xfrm>
          <a:custGeom>
            <a:avLst/>
            <a:gdLst>
              <a:gd name="T0" fmla="*/ 0 w 5765"/>
              <a:gd name="T1" fmla="*/ 49213 h 372"/>
              <a:gd name="T2" fmla="*/ 3340954 w 5765"/>
              <a:gd name="T3" fmla="*/ 468313 h 372"/>
              <a:gd name="T4" fmla="*/ 6873875 w 5765"/>
              <a:gd name="T5" fmla="*/ 0 h 372"/>
              <a:gd name="T6" fmla="*/ 6869106 w 5765"/>
              <a:gd name="T7" fmla="*/ 292100 h 372"/>
              <a:gd name="T8" fmla="*/ 3350492 w 5765"/>
              <a:gd name="T9" fmla="*/ 582613 h 372"/>
              <a:gd name="T10" fmla="*/ 0 w 5765"/>
              <a:gd name="T11" fmla="*/ 342900 h 372"/>
              <a:gd name="T12" fmla="*/ 0 w 5765"/>
              <a:gd name="T13" fmla="*/ 49213 h 3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65" h="372">
                <a:moveTo>
                  <a:pt x="0" y="31"/>
                </a:moveTo>
                <a:cubicBezTo>
                  <a:pt x="722" y="175"/>
                  <a:pt x="1841" y="300"/>
                  <a:pt x="2802" y="295"/>
                </a:cubicBezTo>
                <a:cubicBezTo>
                  <a:pt x="3763" y="290"/>
                  <a:pt x="5272" y="18"/>
                  <a:pt x="5765" y="0"/>
                </a:cubicBezTo>
                <a:cubicBezTo>
                  <a:pt x="5765" y="0"/>
                  <a:pt x="5762" y="100"/>
                  <a:pt x="5761" y="184"/>
                </a:cubicBezTo>
                <a:cubicBezTo>
                  <a:pt x="5241" y="248"/>
                  <a:pt x="3771" y="362"/>
                  <a:pt x="2810" y="367"/>
                </a:cubicBezTo>
                <a:cubicBezTo>
                  <a:pt x="1850" y="372"/>
                  <a:pt x="468" y="272"/>
                  <a:pt x="0" y="216"/>
                </a:cubicBezTo>
                <a:cubicBezTo>
                  <a:pt x="0" y="116"/>
                  <a:pt x="0" y="31"/>
                  <a:pt x="0" y="31"/>
                </a:cubicBezTo>
                <a:close/>
              </a:path>
            </a:pathLst>
          </a:custGeom>
          <a:solidFill>
            <a:schemeClr val="bg1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/>
          </a:p>
        </p:txBody>
      </p:sp>
      <p:sp>
        <p:nvSpPr>
          <p:cNvPr id="1062" name="Freeform 38"/>
          <p:cNvSpPr>
            <a:spLocks/>
          </p:cNvSpPr>
          <p:nvPr/>
        </p:nvSpPr>
        <p:spPr bwMode="gray">
          <a:xfrm>
            <a:off x="1106488" y="0"/>
            <a:ext cx="950912" cy="6875463"/>
          </a:xfrm>
          <a:custGeom>
            <a:avLst/>
            <a:gdLst>
              <a:gd name="T0" fmla="*/ 938212 w 599"/>
              <a:gd name="T1" fmla="*/ 0 h 4331"/>
              <a:gd name="T2" fmla="*/ 122237 w 599"/>
              <a:gd name="T3" fmla="*/ 3324225 h 4331"/>
              <a:gd name="T4" fmla="*/ 946150 w 599"/>
              <a:gd name="T5" fmla="*/ 6875463 h 4331"/>
              <a:gd name="T6" fmla="*/ 514350 w 599"/>
              <a:gd name="T7" fmla="*/ 6875463 h 4331"/>
              <a:gd name="T8" fmla="*/ 7937 w 599"/>
              <a:gd name="T9" fmla="*/ 3333750 h 4331"/>
              <a:gd name="T10" fmla="*/ 465137 w 599"/>
              <a:gd name="T11" fmla="*/ 1588 h 4331"/>
              <a:gd name="T12" fmla="*/ 938212 w 599"/>
              <a:gd name="T13" fmla="*/ 0 h 43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99" h="4331">
                <a:moveTo>
                  <a:pt x="591" y="0"/>
                </a:moveTo>
                <a:cubicBezTo>
                  <a:pt x="247" y="529"/>
                  <a:pt x="73" y="1373"/>
                  <a:pt x="77" y="2094"/>
                </a:cubicBezTo>
                <a:cubicBezTo>
                  <a:pt x="78" y="2816"/>
                  <a:pt x="254" y="3788"/>
                  <a:pt x="596" y="4331"/>
                </a:cubicBezTo>
                <a:cubicBezTo>
                  <a:pt x="599" y="4331"/>
                  <a:pt x="413" y="4331"/>
                  <a:pt x="324" y="4331"/>
                </a:cubicBezTo>
                <a:cubicBezTo>
                  <a:pt x="214" y="3941"/>
                  <a:pt x="10" y="2822"/>
                  <a:pt x="5" y="2100"/>
                </a:cubicBezTo>
                <a:cubicBezTo>
                  <a:pt x="0" y="1378"/>
                  <a:pt x="196" y="351"/>
                  <a:pt x="293" y="1"/>
                </a:cubicBezTo>
                <a:cubicBezTo>
                  <a:pt x="394" y="1"/>
                  <a:pt x="591" y="0"/>
                  <a:pt x="591" y="0"/>
                </a:cubicBezTo>
                <a:close/>
              </a:path>
            </a:pathLst>
          </a:custGeom>
          <a:solidFill>
            <a:schemeClr val="tx1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/>
          </a:p>
        </p:txBody>
      </p:sp>
      <p:sp>
        <p:nvSpPr>
          <p:cNvPr id="1028" name="Freeform 39"/>
          <p:cNvSpPr>
            <a:spLocks/>
          </p:cNvSpPr>
          <p:nvPr/>
        </p:nvSpPr>
        <p:spPr bwMode="gray">
          <a:xfrm>
            <a:off x="1217613" y="-12700"/>
            <a:ext cx="7931150" cy="6888163"/>
          </a:xfrm>
          <a:custGeom>
            <a:avLst/>
            <a:gdLst>
              <a:gd name="T0" fmla="*/ 7926388 w 4996"/>
              <a:gd name="T1" fmla="*/ 0 h 4339"/>
              <a:gd name="T2" fmla="*/ 7926388 w 4996"/>
              <a:gd name="T3" fmla="*/ 6883400 h 4339"/>
              <a:gd name="T4" fmla="*/ 835025 w 4996"/>
              <a:gd name="T5" fmla="*/ 6888163 h 4339"/>
              <a:gd name="T6" fmla="*/ 0 w 4996"/>
              <a:gd name="T7" fmla="*/ 3357563 h 4339"/>
              <a:gd name="T8" fmla="*/ 830263 w 4996"/>
              <a:gd name="T9" fmla="*/ 0 h 4339"/>
              <a:gd name="T10" fmla="*/ 7926388 w 4996"/>
              <a:gd name="T11" fmla="*/ 0 h 43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996" h="4339">
                <a:moveTo>
                  <a:pt x="4993" y="0"/>
                </a:moveTo>
                <a:cubicBezTo>
                  <a:pt x="4993" y="0"/>
                  <a:pt x="4990" y="4335"/>
                  <a:pt x="4993" y="4336"/>
                </a:cubicBezTo>
                <a:cubicBezTo>
                  <a:pt x="4996" y="4337"/>
                  <a:pt x="615" y="4339"/>
                  <a:pt x="526" y="4339"/>
                </a:cubicBezTo>
                <a:cubicBezTo>
                  <a:pt x="342" y="4021"/>
                  <a:pt x="8" y="3349"/>
                  <a:pt x="0" y="2115"/>
                </a:cubicBezTo>
                <a:cubicBezTo>
                  <a:pt x="8" y="928"/>
                  <a:pt x="327" y="349"/>
                  <a:pt x="523" y="0"/>
                </a:cubicBezTo>
                <a:cubicBezTo>
                  <a:pt x="623" y="0"/>
                  <a:pt x="4993" y="0"/>
                  <a:pt x="4993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white">
          <a:xfrm>
            <a:off x="1331913" y="1557338"/>
            <a:ext cx="7561262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5327650" y="0"/>
            <a:ext cx="381635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1358900" y="6524625"/>
            <a:ext cx="7651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chemeClr val="accent1"/>
                </a:solidFill>
                <a:latin typeface="Verdana" pitchFamily="34" charset="0"/>
              </a:defRPr>
            </a:lvl1pPr>
          </a:lstStyle>
          <a:p>
            <a:fld id="{79D337D9-C2A9-4BB9-A0BF-7022117483BF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white">
          <a:xfrm>
            <a:off x="7046913" y="6477000"/>
            <a:ext cx="1868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altLang="ko-KR" sz="1400" b="1">
                <a:solidFill>
                  <a:schemeClr val="accent1"/>
                </a:solidFill>
                <a:latin typeface="Verdana" pitchFamily="34" charset="0"/>
              </a:rPr>
              <a:t>COMPANY LOGO</a:t>
            </a:r>
          </a:p>
        </p:txBody>
      </p:sp>
      <p:sp>
        <p:nvSpPr>
          <p:cNvPr id="1033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1331913" y="576263"/>
            <a:ext cx="74771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1" grpId="0" animBg="1"/>
      <p:bldP spid="1062" grpId="0" animBg="1"/>
    </p:bldLst>
  </p:timing>
  <p:hf sldNum="0" hdr="0" dt="0"/>
  <p:txStyles>
    <p:titleStyle>
      <a:lvl1pPr algn="ctr" rtl="1" eaLnBrk="1" fontAlgn="base" latinLnBrk="1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1" eaLnBrk="1" fontAlgn="base" latinLnBrk="1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Verdana" pitchFamily="34" charset="0"/>
          <a:ea typeface="굴림" pitchFamily="50" charset="-127"/>
        </a:defRPr>
      </a:lvl2pPr>
      <a:lvl3pPr algn="ctr" rtl="1" eaLnBrk="1" fontAlgn="base" latinLnBrk="1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Verdana" pitchFamily="34" charset="0"/>
          <a:ea typeface="굴림" pitchFamily="50" charset="-127"/>
        </a:defRPr>
      </a:lvl3pPr>
      <a:lvl4pPr algn="ctr" rtl="1" eaLnBrk="1" fontAlgn="base" latinLnBrk="1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Verdana" pitchFamily="34" charset="0"/>
          <a:ea typeface="굴림" pitchFamily="50" charset="-127"/>
        </a:defRPr>
      </a:lvl4pPr>
      <a:lvl5pPr algn="ctr" rtl="1" eaLnBrk="1" fontAlgn="base" latinLnBrk="1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Verdana" pitchFamily="34" charset="0"/>
          <a:ea typeface="굴림" pitchFamily="50" charset="-127"/>
        </a:defRPr>
      </a:lvl5pPr>
      <a:lvl6pPr marL="457200" algn="ctr" rtl="1" eaLnBrk="1" fontAlgn="base" latinLnBrk="1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Verdana" pitchFamily="34" charset="0"/>
          <a:ea typeface="굴림" pitchFamily="50" charset="-127"/>
        </a:defRPr>
      </a:lvl6pPr>
      <a:lvl7pPr marL="914400" algn="ctr" rtl="1" eaLnBrk="1" fontAlgn="base" latinLnBrk="1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Verdana" pitchFamily="34" charset="0"/>
          <a:ea typeface="굴림" pitchFamily="50" charset="-127"/>
        </a:defRPr>
      </a:lvl7pPr>
      <a:lvl8pPr marL="1371600" algn="ctr" rtl="1" eaLnBrk="1" fontAlgn="base" latinLnBrk="1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Verdana" pitchFamily="34" charset="0"/>
          <a:ea typeface="굴림" pitchFamily="50" charset="-127"/>
        </a:defRPr>
      </a:lvl8pPr>
      <a:lvl9pPr marL="1828800" algn="ctr" rtl="1" eaLnBrk="1" fontAlgn="base" latinLnBrk="1" hangingPunct="1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Verdana" pitchFamily="34" charset="0"/>
          <a:ea typeface="굴림" pitchFamily="50" charset="-127"/>
        </a:defRPr>
      </a:lvl9pPr>
    </p:titleStyle>
    <p:bodyStyle>
      <a:lvl1pPr marL="342900" indent="-342900" algn="r" rtl="1" eaLnBrk="1" fontAlgn="base" latinLnBrk="1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r" rtl="1" eaLnBrk="1" fontAlgn="base" latinLnBrk="1" hangingPunct="1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r" rtl="1" eaLnBrk="1" fontAlgn="base" latinLnBrk="1" hangingPunct="1">
        <a:spcBef>
          <a:spcPct val="20000"/>
        </a:spcBef>
        <a:spcAft>
          <a:spcPct val="0"/>
        </a:spcAft>
        <a:buFont typeface="Wingdings" pitchFamily="2" charset="2"/>
        <a:buChar char="§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r" rtl="1" eaLnBrk="1" fontAlgn="base" latinLnBrk="1" hangingPunct="1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</a:defRPr>
      </a:lvl4pPr>
      <a:lvl5pPr marL="2057400" indent="-228600" algn="r" rtl="1" eaLnBrk="1" fontAlgn="base" latinLnBrk="1" hangingPunct="1">
        <a:spcBef>
          <a:spcPct val="20000"/>
        </a:spcBef>
        <a:spcAft>
          <a:spcPct val="0"/>
        </a:spcAft>
        <a:buFont typeface="Wingdings" pitchFamily="2" charset="2"/>
        <a:buChar char="§"/>
        <a:defRPr kumimoji="1" sz="2400">
          <a:solidFill>
            <a:schemeClr val="tx1"/>
          </a:solidFill>
          <a:latin typeface="+mn-lt"/>
          <a:ea typeface="+mn-ea"/>
        </a:defRPr>
      </a:lvl5pPr>
      <a:lvl6pPr marL="2514600" indent="-228600" algn="r" rtl="1" eaLnBrk="1" fontAlgn="base" latinLnBrk="1" hangingPunct="1">
        <a:spcBef>
          <a:spcPct val="20000"/>
        </a:spcBef>
        <a:spcAft>
          <a:spcPct val="0"/>
        </a:spcAft>
        <a:buFont typeface="Wingdings" pitchFamily="2" charset="2"/>
        <a:buChar char="§"/>
        <a:defRPr kumimoji="1" sz="2400">
          <a:solidFill>
            <a:schemeClr val="tx1"/>
          </a:solidFill>
          <a:latin typeface="+mn-lt"/>
          <a:ea typeface="+mn-ea"/>
        </a:defRPr>
      </a:lvl6pPr>
      <a:lvl7pPr marL="2971800" indent="-228600" algn="r" rtl="1" eaLnBrk="1" fontAlgn="base" latinLnBrk="1" hangingPunct="1">
        <a:spcBef>
          <a:spcPct val="20000"/>
        </a:spcBef>
        <a:spcAft>
          <a:spcPct val="0"/>
        </a:spcAft>
        <a:buFont typeface="Wingdings" pitchFamily="2" charset="2"/>
        <a:buChar char="§"/>
        <a:defRPr kumimoji="1" sz="2400">
          <a:solidFill>
            <a:schemeClr val="tx1"/>
          </a:solidFill>
          <a:latin typeface="+mn-lt"/>
          <a:ea typeface="+mn-ea"/>
        </a:defRPr>
      </a:lvl7pPr>
      <a:lvl8pPr marL="3429000" indent="-228600" algn="r" rtl="1" eaLnBrk="1" fontAlgn="base" latinLnBrk="1" hangingPunct="1">
        <a:spcBef>
          <a:spcPct val="20000"/>
        </a:spcBef>
        <a:spcAft>
          <a:spcPct val="0"/>
        </a:spcAft>
        <a:buFont typeface="Wingdings" pitchFamily="2" charset="2"/>
        <a:buChar char="§"/>
        <a:defRPr kumimoji="1" sz="2400">
          <a:solidFill>
            <a:schemeClr val="tx1"/>
          </a:solidFill>
          <a:latin typeface="+mn-lt"/>
          <a:ea typeface="+mn-ea"/>
        </a:defRPr>
      </a:lvl8pPr>
      <a:lvl9pPr marL="3886200" indent="-228600" algn="r" rtl="1" eaLnBrk="1" fontAlgn="base" latinLnBrk="1" hangingPunct="1">
        <a:spcBef>
          <a:spcPct val="20000"/>
        </a:spcBef>
        <a:spcAft>
          <a:spcPct val="0"/>
        </a:spcAft>
        <a:buFont typeface="Wingdings" pitchFamily="2" charset="2"/>
        <a:buChar char="§"/>
        <a:defRPr kumimoji="1"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media" Target="../media/media5.m4a"/><Relationship Id="rId7" Type="http://schemas.openxmlformats.org/officeDocument/2006/relationships/diagramLayout" Target="../diagrams/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Data" Target="../diagrams/data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microsoft.com/office/2007/relationships/diagramDrawing" Target="../diagrams/drawing1.xml"/><Relationship Id="rId4" Type="http://schemas.openxmlformats.org/officeDocument/2006/relationships/audio" Target="../media/media5.m4a"/><Relationship Id="rId9" Type="http://schemas.openxmlformats.org/officeDocument/2006/relationships/diagramColors" Target="../diagrams/colors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ict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77" y="0"/>
            <a:ext cx="911924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560" y="76200"/>
            <a:ext cx="3970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4000" dirty="0">
                <a:solidFill>
                  <a:schemeClr val="bg1"/>
                </a:solidFill>
              </a:rPr>
              <a:t>بسم الله الرحمن الرحیم 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/>
          <p:cNvSpPr>
            <a:spLocks noChangeArrowheads="1"/>
          </p:cNvSpPr>
          <p:nvPr/>
        </p:nvSpPr>
        <p:spPr bwMode="gray">
          <a:xfrm>
            <a:off x="1828800" y="641350"/>
            <a:ext cx="6915150" cy="6540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/>
            <a:r>
              <a:rPr lang="fa-IR" altLang="ko-KR" sz="4000" b="1" dirty="0">
                <a:solidFill>
                  <a:schemeClr val="bg1"/>
                </a:solidFill>
                <a:latin typeface="Verdana" pitchFamily="34" charset="0"/>
              </a:rPr>
              <a:t>مقدمه </a:t>
            </a:r>
            <a:endParaRPr lang="en-US" altLang="ko-KR" sz="40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4339" name="AutoShape 3"/>
          <p:cNvSpPr>
            <a:spLocks noChangeArrowheads="1"/>
          </p:cNvSpPr>
          <p:nvPr/>
        </p:nvSpPr>
        <p:spPr bwMode="gray">
          <a:xfrm>
            <a:off x="1828800" y="2546350"/>
            <a:ext cx="6915150" cy="6540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/>
            <a:r>
              <a:rPr lang="fa-IR" altLang="ko-KR" sz="3200" b="1" dirty="0">
                <a:solidFill>
                  <a:schemeClr val="bg1"/>
                </a:solidFill>
                <a:latin typeface="Verdana" pitchFamily="34" charset="0"/>
              </a:rPr>
              <a:t>ارتباطات کلامی </a:t>
            </a:r>
            <a:endParaRPr lang="en-US" altLang="ko-KR" sz="32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gray">
          <a:xfrm>
            <a:off x="1847850" y="3384550"/>
            <a:ext cx="6915150" cy="6540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/>
            <a:r>
              <a:rPr lang="fa-IR" altLang="ko-K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ارتباطات غیر کلامی </a:t>
            </a:r>
            <a:endParaRPr lang="en-US" altLang="ko-KR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gray">
          <a:xfrm>
            <a:off x="1905000" y="4222750"/>
            <a:ext cx="6915150" cy="6540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/>
            <a:r>
              <a:rPr lang="fa-IR" altLang="ko-KR" sz="3600" b="1" dirty="0">
                <a:solidFill>
                  <a:schemeClr val="bg1"/>
                </a:solidFill>
                <a:latin typeface="Verdana" pitchFamily="34" charset="0"/>
              </a:rPr>
              <a:t>مهارتهای گوش دادن  </a:t>
            </a:r>
            <a:endParaRPr lang="en-US" altLang="ko-KR" sz="36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gray">
          <a:xfrm>
            <a:off x="1981200" y="5060950"/>
            <a:ext cx="6915150" cy="6540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/>
            <a:r>
              <a:rPr lang="fa-IR" altLang="ko-KR" sz="3200" b="1" dirty="0">
                <a:solidFill>
                  <a:schemeClr val="bg1"/>
                </a:solidFill>
                <a:latin typeface="Verdana" pitchFamily="34" charset="0"/>
              </a:rPr>
              <a:t>مهارت پرسیدن سوالات </a:t>
            </a:r>
            <a:endParaRPr lang="en-US" altLang="ko-KR" sz="32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gray">
          <a:xfrm>
            <a:off x="2057400" y="5899150"/>
            <a:ext cx="6915150" cy="6540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/>
            <a:r>
              <a:rPr lang="fa-IR" altLang="ko-K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چگونگی برخورد اولیه با بیمار</a:t>
            </a:r>
            <a:endParaRPr lang="en-US" altLang="ko-KR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gray">
          <a:xfrm>
            <a:off x="1828800" y="1600200"/>
            <a:ext cx="6915150" cy="6540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/>
            <a:r>
              <a:rPr lang="fa-IR" altLang="ko-K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تعریف ارتباط و اهمیت آن </a:t>
            </a:r>
            <a:endParaRPr lang="en-US" altLang="ko-KR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B39585-2115-4218-96C2-7E9418FDA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46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38" grpId="0" animBg="1"/>
      <p:bldP spid="14339" grpId="0" animBg="1"/>
      <p:bldP spid="14340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F4C06-34B8-4267-93E7-304975E99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599" y="1557338"/>
            <a:ext cx="7140575" cy="4751387"/>
          </a:xfrm>
        </p:spPr>
        <p:txBody>
          <a:bodyPr/>
          <a:lstStyle/>
          <a:p>
            <a:r>
              <a:rPr lang="fa-IR" dirty="0"/>
              <a:t>ارتباط شامل همه روشهایی است که یک شخص می تواند بر ذهن </a:t>
            </a:r>
          </a:p>
          <a:p>
            <a:r>
              <a:rPr lang="fa-IR" dirty="0"/>
              <a:t>دیگری اثر بگذارد</a:t>
            </a:r>
          </a:p>
          <a:p>
            <a:endParaRPr lang="fa-IR" dirty="0"/>
          </a:p>
          <a:p>
            <a:endParaRPr lang="fa-IR" dirty="0"/>
          </a:p>
          <a:p>
            <a:r>
              <a:rPr lang="fa-IR" dirty="0"/>
              <a:t>ارتباط را فرایندی می دانند که یک فرد محرکهایی را در جهت</a:t>
            </a:r>
          </a:p>
          <a:p>
            <a:r>
              <a:rPr lang="fa-IR" dirty="0"/>
              <a:t> تغییر رفتار اشخاص دیگر ایجاد می کند</a:t>
            </a:r>
          </a:p>
          <a:p>
            <a:endParaRPr lang="fa-IR" dirty="0"/>
          </a:p>
          <a:p>
            <a:r>
              <a:rPr lang="fa-IR" sz="3600" dirty="0"/>
              <a:t>عموم:</a:t>
            </a:r>
            <a:r>
              <a:rPr lang="fa-IR" dirty="0"/>
              <a:t> ارتباط فرایند ارسال و دریافت پیام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79871B-DFAC-4FBC-8E79-5FBD275F63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B1D250-5A17-4AE4-806C-42F201543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1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reeform 2"/>
          <p:cNvSpPr>
            <a:spLocks/>
          </p:cNvSpPr>
          <p:nvPr/>
        </p:nvSpPr>
        <p:spPr bwMode="gray">
          <a:xfrm>
            <a:off x="1866900" y="1925638"/>
            <a:ext cx="2706688" cy="1182687"/>
          </a:xfrm>
          <a:custGeom>
            <a:avLst/>
            <a:gdLst>
              <a:gd name="T0" fmla="*/ 2705100 w 1705"/>
              <a:gd name="T1" fmla="*/ 0 h 745"/>
              <a:gd name="T2" fmla="*/ 1181100 w 1705"/>
              <a:gd name="T3" fmla="*/ 0 h 745"/>
              <a:gd name="T4" fmla="*/ 0 w 1705"/>
              <a:gd name="T5" fmla="*/ 1181100 h 7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05" h="745">
                <a:moveTo>
                  <a:pt x="1704" y="0"/>
                </a:moveTo>
                <a:lnTo>
                  <a:pt x="744" y="0"/>
                </a:lnTo>
                <a:lnTo>
                  <a:pt x="0" y="744"/>
                </a:lnTo>
              </a:path>
            </a:pathLst>
          </a:custGeom>
          <a:noFill/>
          <a:ln w="76200" cap="rnd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fa-IR"/>
          </a:p>
        </p:txBody>
      </p:sp>
      <p:sp>
        <p:nvSpPr>
          <p:cNvPr id="12292" name="Freeform 5"/>
          <p:cNvSpPr>
            <a:spLocks/>
          </p:cNvSpPr>
          <p:nvPr/>
        </p:nvSpPr>
        <p:spPr bwMode="gray">
          <a:xfrm>
            <a:off x="1866900" y="4476750"/>
            <a:ext cx="2706688" cy="1182688"/>
          </a:xfrm>
          <a:custGeom>
            <a:avLst/>
            <a:gdLst>
              <a:gd name="T0" fmla="*/ 2705100 w 1705"/>
              <a:gd name="T1" fmla="*/ 1181100 h 745"/>
              <a:gd name="T2" fmla="*/ 1181100 w 1705"/>
              <a:gd name="T3" fmla="*/ 1181100 h 745"/>
              <a:gd name="T4" fmla="*/ 0 w 1705"/>
              <a:gd name="T5" fmla="*/ 0 h 7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05" h="745">
                <a:moveTo>
                  <a:pt x="1704" y="744"/>
                </a:moveTo>
                <a:lnTo>
                  <a:pt x="744" y="744"/>
                </a:lnTo>
                <a:lnTo>
                  <a:pt x="0" y="0"/>
                </a:lnTo>
              </a:path>
            </a:pathLst>
          </a:custGeom>
          <a:noFill/>
          <a:ln w="76200" cap="rnd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fa-IR"/>
          </a:p>
        </p:txBody>
      </p:sp>
      <p:sp>
        <p:nvSpPr>
          <p:cNvPr id="12293" name="Freeform 10"/>
          <p:cNvSpPr>
            <a:spLocks/>
          </p:cNvSpPr>
          <p:nvPr/>
        </p:nvSpPr>
        <p:spPr bwMode="gray">
          <a:xfrm>
            <a:off x="3124200" y="3192463"/>
            <a:ext cx="1449388" cy="420687"/>
          </a:xfrm>
          <a:custGeom>
            <a:avLst/>
            <a:gdLst>
              <a:gd name="T0" fmla="*/ 1447800 w 913"/>
              <a:gd name="T1" fmla="*/ 0 h 265"/>
              <a:gd name="T2" fmla="*/ 628650 w 913"/>
              <a:gd name="T3" fmla="*/ 0 h 265"/>
              <a:gd name="T4" fmla="*/ 0 w 913"/>
              <a:gd name="T5" fmla="*/ 419100 h 26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13" h="265">
                <a:moveTo>
                  <a:pt x="912" y="0"/>
                </a:moveTo>
                <a:lnTo>
                  <a:pt x="396" y="0"/>
                </a:lnTo>
                <a:lnTo>
                  <a:pt x="0" y="264"/>
                </a:lnTo>
              </a:path>
            </a:pathLst>
          </a:custGeom>
          <a:noFill/>
          <a:ln w="76200" cap="rnd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fa-IR"/>
          </a:p>
        </p:txBody>
      </p:sp>
      <p:sp>
        <p:nvSpPr>
          <p:cNvPr id="12294" name="Freeform 11"/>
          <p:cNvSpPr>
            <a:spLocks/>
          </p:cNvSpPr>
          <p:nvPr/>
        </p:nvSpPr>
        <p:spPr bwMode="gray">
          <a:xfrm>
            <a:off x="3124200" y="3989388"/>
            <a:ext cx="1449388" cy="420687"/>
          </a:xfrm>
          <a:custGeom>
            <a:avLst/>
            <a:gdLst>
              <a:gd name="T0" fmla="*/ 1447800 w 913"/>
              <a:gd name="T1" fmla="*/ 419100 h 265"/>
              <a:gd name="T2" fmla="*/ 628650 w 913"/>
              <a:gd name="T3" fmla="*/ 419100 h 265"/>
              <a:gd name="T4" fmla="*/ 0 w 913"/>
              <a:gd name="T5" fmla="*/ 0 h 26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13" h="265">
                <a:moveTo>
                  <a:pt x="912" y="264"/>
                </a:moveTo>
                <a:lnTo>
                  <a:pt x="396" y="264"/>
                </a:lnTo>
                <a:lnTo>
                  <a:pt x="0" y="0"/>
                </a:lnTo>
              </a:path>
            </a:pathLst>
          </a:custGeom>
          <a:noFill/>
          <a:ln w="76200" cap="rnd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fa-IR"/>
          </a:p>
        </p:txBody>
      </p:sp>
      <p:sp>
        <p:nvSpPr>
          <p:cNvPr id="70662" name="Oval 6"/>
          <p:cNvSpPr>
            <a:spLocks noChangeArrowheads="1"/>
          </p:cNvSpPr>
          <p:nvPr/>
        </p:nvSpPr>
        <p:spPr bwMode="gray">
          <a:xfrm>
            <a:off x="323850" y="2362200"/>
            <a:ext cx="2929016" cy="292100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313" tIns="44450" rIns="87313" bIns="44450" anchor="ctr"/>
          <a:lstStyle/>
          <a:p>
            <a:pPr defTabSz="825500" eaLnBrk="0" latinLnBrk="0" hangingPunct="0">
              <a:lnSpc>
                <a:spcPct val="90000"/>
              </a:lnSpc>
              <a:defRPr/>
            </a:pPr>
            <a:r>
              <a:rPr lang="fa-IR" altLang="ko-KR" sz="2800" b="1" dirty="0">
                <a:solidFill>
                  <a:schemeClr val="bg1"/>
                </a:solidFill>
                <a:latin typeface="Arial" charset="0"/>
                <a:cs typeface="B Nazanin" pitchFamily="2" charset="-78"/>
              </a:rPr>
              <a:t>فرایند ارتباط </a:t>
            </a:r>
            <a:endParaRPr lang="en-US" altLang="ko-KR" sz="2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0660" name="AutoShape 4"/>
          <p:cNvSpPr>
            <a:spLocks noChangeArrowheads="1"/>
          </p:cNvSpPr>
          <p:nvPr/>
        </p:nvSpPr>
        <p:spPr bwMode="gray">
          <a:xfrm>
            <a:off x="4578350" y="1493838"/>
            <a:ext cx="4121150" cy="10541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86275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latinLnBrk="0" hangingPunct="0">
              <a:lnSpc>
                <a:spcPct val="90000"/>
              </a:lnSpc>
              <a:defRPr/>
            </a:pPr>
            <a:r>
              <a:rPr lang="fa-IR" altLang="ko-KR" sz="2800" b="1" dirty="0">
                <a:solidFill>
                  <a:schemeClr val="bg1"/>
                </a:solidFill>
                <a:latin typeface="Arial" charset="0"/>
                <a:cs typeface="B Nazanin" pitchFamily="2" charset="-78"/>
              </a:rPr>
              <a:t>فرستنده  و گیرنده </a:t>
            </a:r>
            <a:endParaRPr lang="en-US" altLang="ko-KR" sz="2800" b="1" dirty="0">
              <a:solidFill>
                <a:schemeClr val="bg1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70663" name="AutoShape 7"/>
          <p:cNvSpPr>
            <a:spLocks noChangeArrowheads="1"/>
          </p:cNvSpPr>
          <p:nvPr/>
        </p:nvSpPr>
        <p:spPr bwMode="gray">
          <a:xfrm>
            <a:off x="4578350" y="2703513"/>
            <a:ext cx="4121150" cy="10541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86275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latinLnBrk="0" hangingPunct="0">
              <a:lnSpc>
                <a:spcPct val="90000"/>
              </a:lnSpc>
              <a:defRPr/>
            </a:pPr>
            <a:r>
              <a:rPr lang="fa-IR" altLang="ko-KR" sz="2800" b="1" dirty="0">
                <a:solidFill>
                  <a:srgbClr val="000000"/>
                </a:solidFill>
                <a:latin typeface="Arial" charset="0"/>
                <a:cs typeface="B Nazanin" pitchFamily="2" charset="-78"/>
              </a:rPr>
              <a:t>پیام   </a:t>
            </a:r>
            <a:endParaRPr lang="en-US" altLang="ko-KR" sz="2800" b="1" dirty="0">
              <a:solidFill>
                <a:srgbClr val="0000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70664" name="AutoShape 8"/>
          <p:cNvSpPr>
            <a:spLocks noChangeArrowheads="1"/>
          </p:cNvSpPr>
          <p:nvPr/>
        </p:nvSpPr>
        <p:spPr bwMode="gray">
          <a:xfrm>
            <a:off x="4578350" y="3900488"/>
            <a:ext cx="4121150" cy="10541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86275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latinLnBrk="0" hangingPunct="0">
              <a:lnSpc>
                <a:spcPct val="90000"/>
              </a:lnSpc>
              <a:defRPr/>
            </a:pPr>
            <a:r>
              <a:rPr lang="fa-IR" altLang="ko-KR" sz="2800" b="1" dirty="0">
                <a:solidFill>
                  <a:schemeClr val="bg1"/>
                </a:solidFill>
                <a:latin typeface="Arial" charset="0"/>
                <a:cs typeface="B Nazanin" pitchFamily="2" charset="-78"/>
              </a:rPr>
              <a:t>رسانه و کانال  </a:t>
            </a:r>
            <a:endParaRPr lang="en-US" altLang="ko-KR" sz="2800" b="1" dirty="0">
              <a:solidFill>
                <a:schemeClr val="bg1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70665" name="AutoShape 9"/>
          <p:cNvSpPr>
            <a:spLocks noChangeArrowheads="1"/>
          </p:cNvSpPr>
          <p:nvPr/>
        </p:nvSpPr>
        <p:spPr bwMode="gray">
          <a:xfrm>
            <a:off x="4578350" y="5111750"/>
            <a:ext cx="4121150" cy="10541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86275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latinLnBrk="0" hangingPunct="0">
              <a:lnSpc>
                <a:spcPct val="90000"/>
              </a:lnSpc>
              <a:defRPr/>
            </a:pPr>
            <a:r>
              <a:rPr lang="fa-IR" altLang="ko-KR" sz="2800" b="1" dirty="0">
                <a:solidFill>
                  <a:srgbClr val="000000"/>
                </a:solidFill>
                <a:latin typeface="Arial" charset="0"/>
                <a:cs typeface="B Nazanin" pitchFamily="2" charset="-78"/>
              </a:rPr>
              <a:t>بازخورد </a:t>
            </a:r>
            <a:endParaRPr lang="en-US" altLang="ko-KR" sz="2800" b="1" dirty="0">
              <a:solidFill>
                <a:srgbClr val="000000"/>
              </a:solidFill>
              <a:latin typeface="Arial" charset="0"/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F8B354-6640-4F71-B17A-29CE1EB8D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5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4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0662" grpId="0" animBg="1"/>
      <p:bldP spid="70660" grpId="0" animBg="1"/>
      <p:bldP spid="70663" grpId="0" animBg="1"/>
      <p:bldP spid="70664" grpId="0" animBg="1"/>
      <p:bldP spid="706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1897710"/>
              </p:ext>
            </p:extLst>
          </p:nvPr>
        </p:nvGraphicFramePr>
        <p:xfrm>
          <a:off x="1524000" y="685800"/>
          <a:ext cx="71628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5A30D0-61CF-470C-8B5D-CCCB34127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8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Oval 3"/>
          <p:cNvSpPr>
            <a:spLocks noChangeArrowheads="1"/>
          </p:cNvSpPr>
          <p:nvPr/>
        </p:nvSpPr>
        <p:spPr bwMode="gray">
          <a:xfrm>
            <a:off x="3113088" y="1984375"/>
            <a:ext cx="4051300" cy="396875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87313" tIns="44450" rIns="87313" bIns="44450" anchor="ctr"/>
          <a:lstStyle/>
          <a:p>
            <a:endParaRPr lang="zh-CN" altLang="en-US"/>
          </a:p>
        </p:txBody>
      </p:sp>
      <p:sp>
        <p:nvSpPr>
          <p:cNvPr id="8196" name="AutoShape 5"/>
          <p:cNvSpPr>
            <a:spLocks noChangeArrowheads="1"/>
          </p:cNvSpPr>
          <p:nvPr/>
        </p:nvSpPr>
        <p:spPr bwMode="gray">
          <a:xfrm flipH="1">
            <a:off x="6181347" y="4854575"/>
            <a:ext cx="2360613" cy="10223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D1F8AF"/>
              </a:gs>
              <a:gs pos="100000">
                <a:srgbClr val="A3F25F"/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PerspectiveTopLeft"/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rgbClr val="A3F25F"/>
            </a:extrusionClr>
          </a:sp3d>
        </p:spPr>
        <p:txBody>
          <a:bodyPr lIns="111125" tIns="55563" rIns="111125" bIns="55563" anchor="ctr">
            <a:flatTx/>
          </a:bodyPr>
          <a:lstStyle/>
          <a:p>
            <a:pPr defTabSz="1316038" eaLnBrk="0" latinLnBrk="0" hangingPunct="0">
              <a:lnSpc>
                <a:spcPct val="90000"/>
              </a:lnSpc>
            </a:pPr>
            <a:r>
              <a:rPr lang="fa-IR" altLang="ko-KR" sz="3200" b="1" dirty="0">
                <a:solidFill>
                  <a:srgbClr val="000000"/>
                </a:solidFill>
                <a:latin typeface="Arial" charset="0"/>
                <a:cs typeface="B Nazanin" pitchFamily="2" charset="-78"/>
              </a:rPr>
              <a:t>ارتباط کلامی </a:t>
            </a:r>
            <a:endParaRPr lang="en-US" altLang="ko-KR" sz="3200" b="1" dirty="0">
              <a:solidFill>
                <a:srgbClr val="0000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8197" name="AutoShape 6"/>
          <p:cNvSpPr>
            <a:spLocks noChangeArrowheads="1"/>
          </p:cNvSpPr>
          <p:nvPr/>
        </p:nvSpPr>
        <p:spPr bwMode="gray">
          <a:xfrm>
            <a:off x="1692275" y="4854575"/>
            <a:ext cx="2360613" cy="10223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D943"/>
              </a:gs>
              <a:gs pos="100000">
                <a:srgbClr val="FFCC00"/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lIns="111125" tIns="55563" rIns="111125" bIns="55563" anchor="ctr">
            <a:flatTx/>
          </a:bodyPr>
          <a:lstStyle/>
          <a:p>
            <a:pPr defTabSz="1316038" eaLnBrk="0" latinLnBrk="0" hangingPunct="0">
              <a:lnSpc>
                <a:spcPct val="90000"/>
              </a:lnSpc>
            </a:pPr>
            <a:r>
              <a:rPr lang="fa-IR" altLang="ko-KR" sz="3200" b="1" dirty="0">
                <a:solidFill>
                  <a:srgbClr val="000000"/>
                </a:solidFill>
                <a:latin typeface="Arial" charset="0"/>
                <a:cs typeface="B Nazanin" pitchFamily="2" charset="-78"/>
              </a:rPr>
              <a:t>ارتباط </a:t>
            </a:r>
          </a:p>
          <a:p>
            <a:pPr defTabSz="1316038" eaLnBrk="0" latinLnBrk="0" hangingPunct="0">
              <a:lnSpc>
                <a:spcPct val="90000"/>
              </a:lnSpc>
            </a:pPr>
            <a:r>
              <a:rPr lang="fa-IR" altLang="ko-KR" sz="3200" b="1" dirty="0">
                <a:solidFill>
                  <a:srgbClr val="000000"/>
                </a:solidFill>
                <a:latin typeface="Arial" charset="0"/>
                <a:cs typeface="B Nazanin" pitchFamily="2" charset="-78"/>
              </a:rPr>
              <a:t> غیر کلامی</a:t>
            </a:r>
            <a:endParaRPr lang="en-US" altLang="ko-KR" sz="3200" b="1" dirty="0">
              <a:solidFill>
                <a:srgbClr val="0000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8198" name="AutoShape 4"/>
          <p:cNvSpPr>
            <a:spLocks noChangeArrowheads="1"/>
          </p:cNvSpPr>
          <p:nvPr/>
        </p:nvSpPr>
        <p:spPr bwMode="gray">
          <a:xfrm>
            <a:off x="3960813" y="1830388"/>
            <a:ext cx="2359025" cy="10223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B4FF"/>
              </a:gs>
              <a:gs pos="100000">
                <a:srgbClr val="FF99FF"/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PerspectiveBottom"/>
            <a:lightRig rig="legacyFlat3" dir="t"/>
          </a:scene3d>
          <a:sp3d extrusionH="121893000" prstMaterial="legacyMatte">
            <a:bevelT w="13500" h="13500" prst="angle"/>
            <a:bevelB w="13500" h="13500" prst="angle"/>
            <a:extrusionClr>
              <a:srgbClr val="FF99FF"/>
            </a:extrusionClr>
          </a:sp3d>
        </p:spPr>
        <p:txBody>
          <a:bodyPr lIns="111125" tIns="55563" rIns="111125" bIns="55563" anchor="ctr">
            <a:flatTx/>
          </a:bodyPr>
          <a:lstStyle/>
          <a:p>
            <a:pPr defTabSz="1316038" eaLnBrk="0" latinLnBrk="0" hangingPunct="0">
              <a:lnSpc>
                <a:spcPct val="90000"/>
              </a:lnSpc>
            </a:pPr>
            <a:r>
              <a:rPr lang="fa-IR" altLang="ko-KR" sz="3200" b="1" dirty="0">
                <a:solidFill>
                  <a:srgbClr val="000000"/>
                </a:solidFill>
                <a:latin typeface="Arial" charset="0"/>
                <a:cs typeface="B Nazanin" pitchFamily="2" charset="-78"/>
              </a:rPr>
              <a:t>اشکال </a:t>
            </a:r>
          </a:p>
          <a:p>
            <a:pPr defTabSz="1316038" eaLnBrk="0" latinLnBrk="0" hangingPunct="0">
              <a:lnSpc>
                <a:spcPct val="90000"/>
              </a:lnSpc>
            </a:pPr>
            <a:r>
              <a:rPr lang="fa-IR" altLang="ko-KR" sz="3200" b="1" dirty="0">
                <a:solidFill>
                  <a:srgbClr val="000000"/>
                </a:solidFill>
                <a:latin typeface="Arial" charset="0"/>
                <a:cs typeface="B Nazanin" pitchFamily="2" charset="-78"/>
              </a:rPr>
              <a:t>ارتباط</a:t>
            </a:r>
            <a:endParaRPr lang="en-US" altLang="ko-KR" sz="3200" b="1" dirty="0">
              <a:solidFill>
                <a:srgbClr val="000000"/>
              </a:solidFill>
              <a:latin typeface="Arial" charset="0"/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2E3CE2-78F1-4CE6-A418-9EF43C665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4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6" grpId="0" animBg="1"/>
      <p:bldP spid="8197" grpId="0" animBg="1"/>
      <p:bldP spid="819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/>
              <a:t>آنچه با بدنهايمان مي گوئيم، مي توانند تا 5 برابر قدرتمند تر از گفتارهايمان باشد.</a:t>
            </a:r>
            <a:endParaRPr lang="en-US" dirty="0"/>
          </a:p>
          <a:p>
            <a:r>
              <a:rPr lang="fa-IR" dirty="0"/>
              <a:t>روابط احساسي تنها از طريق كلمات بيان نمي شوند، بلكه:</a:t>
            </a:r>
          </a:p>
          <a:p>
            <a:endParaRPr lang="en-US" dirty="0"/>
          </a:p>
          <a:p>
            <a:pPr marL="0" lvl="0" indent="0" algn="justLow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a-I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B Nazanin" pitchFamily="2" charset="-78"/>
              </a:rPr>
              <a:t>55% توسط </a:t>
            </a:r>
            <a:r>
              <a:rPr kumimoji="0" lang="fa-IR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B Nazanin" pitchFamily="2" charset="-78"/>
              </a:rPr>
              <a:t>رفتارهاي غير كلامي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justLow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a-I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B Nazanin" pitchFamily="2" charset="-78"/>
              </a:rPr>
              <a:t>38% توسط </a:t>
            </a:r>
            <a:r>
              <a:rPr kumimoji="0" lang="fa-IR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B Nazanin" pitchFamily="2" charset="-78"/>
              </a:rPr>
              <a:t>تن صدا </a:t>
            </a:r>
            <a:r>
              <a:rPr kumimoji="0" lang="fa-I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B Nazanin" pitchFamily="2" charset="-78"/>
              </a:rPr>
              <a:t>بيان مي شود.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algn="justLow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fa-I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B Nazanin" pitchFamily="2" charset="-78"/>
              </a:rPr>
              <a:t>7% به صورت </a:t>
            </a:r>
            <a:r>
              <a:rPr kumimoji="0" lang="fa-IR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B Nazanin" pitchFamily="2" charset="-78"/>
              </a:rPr>
              <a:t>كلامي و شفاهي </a:t>
            </a:r>
            <a:r>
              <a:rPr kumimoji="0" lang="fa-I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B Nazanin" pitchFamily="2" charset="-78"/>
              </a:rPr>
              <a:t>بيان ميشوند.</a:t>
            </a:r>
            <a:endParaRPr kumimoji="0" lang="fa-IR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اهمیت زبان بدن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6F9699-6EE2-4FD9-A05A-515677BC1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0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fa-IR" dirty="0"/>
              <a:t>گاهي رفتار غيركلامي مغاير رفتارهاي كلامي است كه در اين صورت شنوندگان با اعتماد بيشتري به رفتارهاي </a:t>
            </a:r>
            <a:r>
              <a:rPr lang="fa-IR" dirty="0">
                <a:solidFill>
                  <a:srgbClr val="0070C0"/>
                </a:solidFill>
              </a:rPr>
              <a:t>غيركلامي</a:t>
            </a:r>
            <a:r>
              <a:rPr lang="fa-IR" dirty="0"/>
              <a:t>، پي به اين تناقض برده و مانعي براي ارتباط ايجاد مي شود.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توجه کنید!!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2BF5A3-5E0A-4CBB-9919-28F18A541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0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1200" y="446544"/>
            <a:ext cx="6934200" cy="453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dirty="0">
                <a:solidFill>
                  <a:schemeClr val="bg1"/>
                </a:solidFill>
              </a:rPr>
              <a:t>ارتباطات غیر کلامی، انتقال پیام ها بدون استفاده از </a:t>
            </a:r>
          </a:p>
          <a:p>
            <a:pPr rtl="1">
              <a:lnSpc>
                <a:spcPct val="150000"/>
              </a:lnSpc>
            </a:pPr>
            <a:r>
              <a:rPr lang="fa-IR" sz="2800" dirty="0">
                <a:solidFill>
                  <a:schemeClr val="bg1"/>
                </a:solidFill>
              </a:rPr>
              <a:t>واژه ها هستند.</a:t>
            </a:r>
          </a:p>
          <a:p>
            <a:pPr rtl="1">
              <a:lnSpc>
                <a:spcPct val="150000"/>
              </a:lnSpc>
            </a:pPr>
            <a:endParaRPr lang="fa-IR" sz="2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fa-IR" sz="2800" dirty="0">
                <a:solidFill>
                  <a:schemeClr val="bg1"/>
                </a:solidFill>
              </a:rPr>
              <a:t>برای جبران عدم کفایت اطلاعات پیام کلامی، اشخاص به     صورت نا خودآگاه از حالات چهره، حرکات دست و سر،       اشاره و تن صدا برای تقویت مفهوم بیان شده در طی </a:t>
            </a:r>
          </a:p>
          <a:p>
            <a:pPr>
              <a:lnSpc>
                <a:spcPct val="150000"/>
              </a:lnSpc>
            </a:pPr>
            <a:r>
              <a:rPr lang="fa-IR" sz="2800" dirty="0">
                <a:solidFill>
                  <a:schemeClr val="bg1"/>
                </a:solidFill>
              </a:rPr>
              <a:t>ارتباط استفاده می کنند.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E3293D-9BFF-4095-8B7C-9786C5655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855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804863" eaLnBrk="1" hangingPunct="1"/>
            <a:r>
              <a:rPr lang="fa-IR" altLang="ko-KR" sz="4400" b="1" dirty="0">
                <a:solidFill>
                  <a:srgbClr val="C00000"/>
                </a:solidFill>
                <a:cs typeface="B Nazanin" pitchFamily="2" charset="-78"/>
              </a:rPr>
              <a:t>عناصر غیر کلامی</a:t>
            </a:r>
            <a:endParaRPr lang="en-US" altLang="ko-KR" sz="4400" b="1" dirty="0">
              <a:solidFill>
                <a:srgbClr val="C00000"/>
              </a:solidFill>
              <a:cs typeface="B Nazanin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7799" y="1900297"/>
            <a:ext cx="7361239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3200" b="1" dirty="0">
                <a:solidFill>
                  <a:schemeClr val="bg1"/>
                </a:solidFill>
                <a:cs typeface="B Nazanin" pitchFamily="2" charset="-78"/>
              </a:rPr>
              <a:t>ابزاری خوب جهت انتقال:</a:t>
            </a:r>
          </a:p>
          <a:p>
            <a:pPr marL="457200" indent="-457200" algn="r" rt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a-IR" sz="3200" b="1" dirty="0">
                <a:solidFill>
                  <a:schemeClr val="bg1"/>
                </a:solidFill>
                <a:cs typeface="B Nazanin" pitchFamily="2" charset="-78"/>
              </a:rPr>
              <a:t> پیام های ظریف اجتماعی  </a:t>
            </a:r>
          </a:p>
          <a:p>
            <a:pPr marL="457200" indent="-457200" algn="r" rt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a-IR" sz="3200" b="1" dirty="0">
                <a:solidFill>
                  <a:schemeClr val="bg1"/>
                </a:solidFill>
                <a:cs typeface="B Nazanin" pitchFamily="2" charset="-78"/>
              </a:rPr>
              <a:t>حفظ توجه مخاطب </a:t>
            </a:r>
          </a:p>
          <a:p>
            <a:pPr marL="457200" indent="-457200" algn="r" rt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a-IR" sz="3200" b="1" dirty="0">
                <a:solidFill>
                  <a:schemeClr val="bg1"/>
                </a:solidFill>
                <a:cs typeface="B Nazanin" pitchFamily="2" charset="-78"/>
              </a:rPr>
              <a:t>انتقال عاطفه است.</a:t>
            </a:r>
          </a:p>
          <a:p>
            <a:pPr algn="r" rtl="1"/>
            <a:endParaRPr lang="fa-IR" sz="3200" b="1" dirty="0">
              <a:solidFill>
                <a:schemeClr val="bg1"/>
              </a:solidFill>
              <a:cs typeface="B Nazanin" pitchFamily="2" charset="-78"/>
            </a:endParaRPr>
          </a:p>
          <a:p>
            <a:pPr algn="r" rtl="1"/>
            <a:endParaRPr lang="fa-IR" sz="3200" b="1" dirty="0">
              <a:solidFill>
                <a:schemeClr val="bg1"/>
              </a:solidFill>
              <a:cs typeface="B Nazanin" pitchFamily="2" charset="-78"/>
            </a:endParaRPr>
          </a:p>
          <a:p>
            <a:pPr algn="r" rtl="1"/>
            <a:r>
              <a:rPr lang="fa-IR" sz="3200" b="1" dirty="0">
                <a:solidFill>
                  <a:schemeClr val="bg1"/>
                </a:solidFill>
                <a:cs typeface="B Nazanin" pitchFamily="2" charset="-78"/>
              </a:rPr>
              <a:t> به طورخود کار پیام هایی به مخاطب منتقل میسازند</a:t>
            </a:r>
            <a:endParaRPr lang="ar-DZ" sz="32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0C375B-92B2-4C71-8C57-B9CE622EC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315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804863" eaLnBrk="1" hangingPunct="1"/>
            <a:r>
              <a:rPr lang="fa-IR" altLang="ko-KR" sz="3600" b="1" dirty="0">
                <a:cs typeface="B Nazanin" pitchFamily="2" charset="-78"/>
              </a:rPr>
              <a:t>عناصر غیرکلامی</a:t>
            </a:r>
            <a:endParaRPr lang="en-US" altLang="ko-KR" sz="3600" b="1" dirty="0">
              <a:cs typeface="B Nazanin" pitchFamily="2" charset="-78"/>
            </a:endParaRP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gray">
          <a:xfrm>
            <a:off x="1476375" y="1924050"/>
            <a:ext cx="3317875" cy="1000125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313" tIns="44450" rIns="87313" bIns="44450" anchor="ctr"/>
          <a:lstStyle/>
          <a:p>
            <a:pPr defTabSz="927100" eaLnBrk="0" latinLnBrk="0" hangingPunct="0">
              <a:defRPr/>
            </a:pPr>
            <a:r>
              <a:rPr lang="fa-IR" altLang="ko-KR" sz="2800" b="1" dirty="0">
                <a:solidFill>
                  <a:srgbClr val="000000"/>
                </a:solidFill>
                <a:latin typeface="Arial" charset="0"/>
                <a:cs typeface="B Nazanin" pitchFamily="2" charset="-78"/>
              </a:rPr>
              <a:t>تن صدا</a:t>
            </a:r>
            <a:endParaRPr lang="en-US" altLang="ko-KR" sz="2800" b="1" dirty="0">
              <a:solidFill>
                <a:srgbClr val="0000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gray">
          <a:xfrm>
            <a:off x="1476375" y="3278188"/>
            <a:ext cx="3317875" cy="1025525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313" tIns="44450" rIns="87313" bIns="44450" anchor="ctr"/>
          <a:lstStyle/>
          <a:p>
            <a:pPr defTabSz="927100" eaLnBrk="0" latinLnBrk="0" hangingPunct="0">
              <a:defRPr/>
            </a:pPr>
            <a:r>
              <a:rPr lang="fa-IR" altLang="ko-KR" sz="2800" b="1" dirty="0">
                <a:solidFill>
                  <a:srgbClr val="000000"/>
                </a:solidFill>
                <a:latin typeface="Arial" charset="0"/>
                <a:cs typeface="B Nazanin" pitchFamily="2" charset="-78"/>
              </a:rPr>
              <a:t>آهنگ صدا</a:t>
            </a:r>
            <a:endParaRPr lang="en-US" altLang="ko-KR" sz="2800" b="1" dirty="0">
              <a:solidFill>
                <a:srgbClr val="0000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gray">
          <a:xfrm>
            <a:off x="1476375" y="4652963"/>
            <a:ext cx="3317875" cy="1030287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313" tIns="44450" rIns="87313" bIns="44450" anchor="ctr"/>
          <a:lstStyle/>
          <a:p>
            <a:pPr defTabSz="927100" eaLnBrk="0" latinLnBrk="0" hangingPunct="0">
              <a:defRPr/>
            </a:pPr>
            <a:r>
              <a:rPr lang="fa-IR" altLang="ko-KR" sz="2800" b="1" dirty="0">
                <a:solidFill>
                  <a:srgbClr val="000000"/>
                </a:solidFill>
                <a:latin typeface="Arial" charset="0"/>
                <a:cs typeface="B Nazanin" pitchFamily="2" charset="-78"/>
              </a:rPr>
              <a:t>تماس چشمی</a:t>
            </a:r>
            <a:endParaRPr lang="en-US" altLang="ko-KR" sz="2800" b="1" dirty="0">
              <a:solidFill>
                <a:srgbClr val="0000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9225" name="AutoShape 6"/>
          <p:cNvSpPr>
            <a:spLocks noChangeArrowheads="1"/>
          </p:cNvSpPr>
          <p:nvPr/>
        </p:nvSpPr>
        <p:spPr bwMode="gray">
          <a:xfrm rot="5400000">
            <a:off x="6808544" y="729865"/>
            <a:ext cx="1000125" cy="3317875"/>
          </a:xfrm>
          <a:prstGeom prst="cube">
            <a:avLst>
              <a:gd name="adj" fmla="val 11667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rot="10800000" vert="eaVert" wrap="none" lIns="96838" tIns="49213" rIns="96838" bIns="49213" anchor="ctr"/>
          <a:lstStyle/>
          <a:p>
            <a:pPr defTabSz="1036638" eaLnBrk="0" latinLnBrk="0" hangingPunct="0"/>
            <a:r>
              <a:rPr lang="fa-IR" altLang="ko-KR" sz="2800" b="1" dirty="0">
                <a:solidFill>
                  <a:schemeClr val="tx2"/>
                </a:solidFill>
                <a:latin typeface="Arial" charset="0"/>
                <a:cs typeface="B Nazanin" pitchFamily="2" charset="-78"/>
              </a:rPr>
              <a:t>حالات چهره</a:t>
            </a:r>
            <a:endParaRPr lang="en-US" altLang="ko-KR" sz="2800" b="1" dirty="0">
              <a:solidFill>
                <a:schemeClr val="tx2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9226" name="AutoShape 7"/>
          <p:cNvSpPr>
            <a:spLocks noChangeArrowheads="1"/>
          </p:cNvSpPr>
          <p:nvPr/>
        </p:nvSpPr>
        <p:spPr bwMode="gray">
          <a:xfrm rot="5400000">
            <a:off x="6793707" y="2131219"/>
            <a:ext cx="1023937" cy="3317875"/>
          </a:xfrm>
          <a:prstGeom prst="cube">
            <a:avLst>
              <a:gd name="adj" fmla="val 11667"/>
            </a:avLst>
          </a:prstGeom>
          <a:solidFill>
            <a:schemeClr val="hlink"/>
          </a:solidFill>
          <a:ln w="12700">
            <a:noFill/>
            <a:miter lim="800000"/>
            <a:headEnd/>
            <a:tailEnd/>
          </a:ln>
          <a:effectLst/>
        </p:spPr>
        <p:txBody>
          <a:bodyPr rot="10800000" vert="eaVert" wrap="none" lIns="96838" tIns="49213" rIns="96838" bIns="49213" anchor="ctr"/>
          <a:lstStyle/>
          <a:p>
            <a:pPr defTabSz="1036638" eaLnBrk="0" latinLnBrk="0" hangingPunct="0"/>
            <a:r>
              <a:rPr lang="fa-IR" altLang="ko-KR" sz="2800" b="1" dirty="0">
                <a:solidFill>
                  <a:schemeClr val="tx2"/>
                </a:solidFill>
                <a:latin typeface="Arial" charset="0"/>
                <a:cs typeface="B Nazanin" pitchFamily="2" charset="-78"/>
              </a:rPr>
              <a:t>ژست ها</a:t>
            </a:r>
            <a:endParaRPr lang="en-US" altLang="ko-KR" sz="2800" b="1" dirty="0">
              <a:solidFill>
                <a:schemeClr val="tx2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9227" name="AutoShape 8"/>
          <p:cNvSpPr>
            <a:spLocks noChangeArrowheads="1"/>
          </p:cNvSpPr>
          <p:nvPr/>
        </p:nvSpPr>
        <p:spPr bwMode="gray">
          <a:xfrm rot="5400000">
            <a:off x="6790532" y="3509169"/>
            <a:ext cx="1030287" cy="3317875"/>
          </a:xfrm>
          <a:prstGeom prst="cube">
            <a:avLst>
              <a:gd name="adj" fmla="val 11667"/>
            </a:avLst>
          </a:prstGeom>
          <a:solidFill>
            <a:srgbClr val="A3F25F"/>
          </a:solidFill>
          <a:ln w="12700">
            <a:noFill/>
            <a:miter lim="800000"/>
            <a:headEnd/>
            <a:tailEnd/>
          </a:ln>
          <a:effectLst/>
        </p:spPr>
        <p:txBody>
          <a:bodyPr rot="10800000" vert="eaVert" wrap="none" lIns="96838" tIns="49213" rIns="96838" bIns="49213" anchor="ctr"/>
          <a:lstStyle/>
          <a:p>
            <a:pPr defTabSz="1036638" eaLnBrk="0" latinLnBrk="0" hangingPunct="0"/>
            <a:r>
              <a:rPr lang="fa-IR" altLang="ko-KR" sz="2800" b="1" dirty="0">
                <a:solidFill>
                  <a:schemeClr val="tx2"/>
                </a:solidFill>
                <a:latin typeface="Arial" charset="0"/>
                <a:cs typeface="B Nazanin" pitchFamily="2" charset="-78"/>
              </a:rPr>
              <a:t>حالات بدنی</a:t>
            </a:r>
            <a:endParaRPr lang="en-US" altLang="ko-KR" sz="2800" b="1" dirty="0">
              <a:solidFill>
                <a:schemeClr val="tx2"/>
              </a:solidFill>
              <a:latin typeface="Arial" charset="0"/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B3DD4B-DB1F-4597-A624-9CAFB0E62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5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8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221" grpId="0"/>
      <p:bldP spid="64514" grpId="0" animBg="1"/>
      <p:bldP spid="64515" grpId="0" animBg="1"/>
      <p:bldP spid="64516" grpId="0" animBg="1"/>
      <p:bldP spid="9225" grpId="0" animBg="1"/>
      <p:bldP spid="9226" grpId="0" animBg="1"/>
      <p:bldP spid="92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ko-KR" dirty="0"/>
              <a:t>Communication 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a-IR" altLang="ko-KR" sz="3600" dirty="0">
                <a:cs typeface="B Nazanin" pitchFamily="2" charset="-78"/>
              </a:rPr>
              <a:t>تعریف و اهمیت ارتباط</a:t>
            </a:r>
            <a:endParaRPr lang="en-US" altLang="ko-KR" sz="3600" dirty="0"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ED0A9E-EBF3-401C-8A8A-17E00FD03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22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4" grpId="0"/>
      <p:bldP spid="307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cc\Desktop\الی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0647"/>
            <a:ext cx="3476958" cy="312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fcc\Desktop\الی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82869"/>
            <a:ext cx="3491880" cy="328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fcc\Desktop\الی\5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827" y="3382869"/>
            <a:ext cx="3655293" cy="328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fcc\Desktop\الی\6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827" y="260647"/>
            <a:ext cx="3655293" cy="312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24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 anchor="b"/>
          <a:lstStyle/>
          <a:p>
            <a:pPr defTabSz="804863" eaLnBrk="1" hangingPunct="1"/>
            <a:r>
              <a:rPr lang="fa-IR" altLang="ko-KR" sz="3600" b="1" dirty="0">
                <a:cs typeface="B Nazanin" pitchFamily="2" charset="-78"/>
              </a:rPr>
              <a:t>معنای علائم غیر کلامی</a:t>
            </a:r>
            <a:endParaRPr lang="en-US" altLang="ko-KR" sz="3600" b="1" dirty="0">
              <a:cs typeface="B Nazanin" pitchFamily="2" charset="-78"/>
            </a:endParaRPr>
          </a:p>
        </p:txBody>
      </p:sp>
      <p:sp>
        <p:nvSpPr>
          <p:cNvPr id="10243" name="AutoShape 3"/>
          <p:cNvSpPr>
            <a:spLocks noChangeArrowheads="1"/>
          </p:cNvSpPr>
          <p:nvPr/>
        </p:nvSpPr>
        <p:spPr bwMode="gray">
          <a:xfrm>
            <a:off x="1476375" y="1557338"/>
            <a:ext cx="7559675" cy="431958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>
            <a:noFill/>
            <a:round/>
            <a:headEnd/>
            <a:tailEnd/>
          </a:ln>
          <a:effectLst/>
        </p:spPr>
        <p:txBody>
          <a:bodyPr wrap="none" lIns="92075" tIns="46038" rIns="92075" bIns="46038"/>
          <a:lstStyle/>
          <a:p>
            <a:pPr eaLnBrk="0" latinLnBrk="0" hangingPunct="0">
              <a:lnSpc>
                <a:spcPct val="90000"/>
              </a:lnSpc>
              <a:spcBef>
                <a:spcPct val="20000"/>
              </a:spcBef>
            </a:pPr>
            <a:endParaRPr lang="en-US" altLang="ko-KR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gray">
          <a:xfrm rot="5400000">
            <a:off x="905669" y="3098007"/>
            <a:ext cx="3095625" cy="1741487"/>
          </a:xfrm>
          <a:prstGeom prst="cube">
            <a:avLst>
              <a:gd name="adj" fmla="val 11667"/>
            </a:avLst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rot="10800000" vert="eaVert" lIns="93663" tIns="46038" rIns="93663" bIns="46038" anchor="ctr"/>
          <a:lstStyle/>
          <a:p>
            <a:pPr defTabSz="927100" eaLnBrk="0" latinLnBrk="0" hangingPunct="0"/>
            <a:r>
              <a:rPr lang="fa-IR" altLang="ko-KR" sz="2400" b="1" dirty="0">
                <a:solidFill>
                  <a:schemeClr val="tx2"/>
                </a:solidFill>
                <a:latin typeface="Arial" charset="0"/>
                <a:cs typeface="B Nazanin" pitchFamily="2" charset="-78"/>
              </a:rPr>
              <a:t>حالت چهره</a:t>
            </a:r>
            <a:r>
              <a:rPr lang="fa-IR" altLang="ko-KR" sz="2400" b="1" dirty="0">
                <a:solidFill>
                  <a:schemeClr val="tx2"/>
                </a:solidFill>
                <a:latin typeface="Arial" charset="0"/>
              </a:rPr>
              <a:t>:</a:t>
            </a:r>
            <a:endParaRPr lang="fa-IR" altLang="ko-KR" sz="2400" b="1" dirty="0">
              <a:solidFill>
                <a:schemeClr val="tx2"/>
              </a:solidFill>
              <a:latin typeface="Arial" charset="0"/>
              <a:cs typeface="B Nazanin" pitchFamily="2" charset="-78"/>
            </a:endParaRPr>
          </a:p>
          <a:p>
            <a:pPr defTabSz="927100" eaLnBrk="0" latinLnBrk="0" hangingPunct="0"/>
            <a:r>
              <a:rPr lang="fa-IR" altLang="ko-KR" sz="2400" b="1" dirty="0">
                <a:solidFill>
                  <a:schemeClr val="tx2"/>
                </a:solidFill>
                <a:latin typeface="Arial" charset="0"/>
                <a:cs typeface="B Nazanin" pitchFamily="2" charset="-78"/>
              </a:rPr>
              <a:t>بیانگر هیجانات درونی</a:t>
            </a:r>
            <a:endParaRPr lang="en-US" altLang="ko-KR" sz="2400" b="1" dirty="0">
              <a:solidFill>
                <a:schemeClr val="tx2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gray">
          <a:xfrm rot="5400000">
            <a:off x="2742405" y="3131344"/>
            <a:ext cx="3095625" cy="1741488"/>
          </a:xfrm>
          <a:prstGeom prst="cube">
            <a:avLst>
              <a:gd name="adj" fmla="val 11667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rot="10800000" vert="eaVert" lIns="93663" tIns="46038" rIns="93663" bIns="46038" anchor="ctr"/>
          <a:lstStyle/>
          <a:p>
            <a:pPr defTabSz="927100" eaLnBrk="0" latinLnBrk="0" hangingPunct="0"/>
            <a:r>
              <a:rPr lang="fa-IR" altLang="ko-KR" sz="2400" b="1" dirty="0">
                <a:solidFill>
                  <a:schemeClr val="tx2"/>
                </a:solidFill>
                <a:latin typeface="Arial" charset="0"/>
                <a:cs typeface="B Nazanin" pitchFamily="2" charset="-78"/>
              </a:rPr>
              <a:t>وضعیت بدن:</a:t>
            </a:r>
          </a:p>
          <a:p>
            <a:pPr defTabSz="927100" eaLnBrk="0" latinLnBrk="0" hangingPunct="0"/>
            <a:r>
              <a:rPr lang="fa-IR" altLang="ko-KR" sz="2400" b="1" dirty="0">
                <a:solidFill>
                  <a:schemeClr val="tx2"/>
                </a:solidFill>
                <a:latin typeface="Arial" charset="0"/>
                <a:cs typeface="B Nazanin" pitchFamily="2" charset="-78"/>
              </a:rPr>
              <a:t>معرف نگرش مثبت و منفی</a:t>
            </a:r>
            <a:endParaRPr lang="en-US" altLang="ko-KR" sz="2400" b="1" dirty="0">
              <a:solidFill>
                <a:schemeClr val="tx2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gray">
          <a:xfrm rot="5400000">
            <a:off x="4579938" y="3097213"/>
            <a:ext cx="3095625" cy="1743075"/>
          </a:xfrm>
          <a:prstGeom prst="cube">
            <a:avLst>
              <a:gd name="adj" fmla="val 11667"/>
            </a:avLst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 rot="10800000" vert="eaVert" lIns="93663" tIns="46038" rIns="93663" bIns="46038" anchor="ctr"/>
          <a:lstStyle/>
          <a:p>
            <a:pPr defTabSz="927100" eaLnBrk="0" latinLnBrk="0" hangingPunct="0"/>
            <a:r>
              <a:rPr lang="fa-IR" altLang="ko-KR" sz="2400" b="1" dirty="0">
                <a:solidFill>
                  <a:schemeClr val="tx2"/>
                </a:solidFill>
                <a:latin typeface="Arial" charset="0"/>
                <a:cs typeface="B Nazanin" pitchFamily="2" charset="-78"/>
              </a:rPr>
              <a:t>تکان سر:</a:t>
            </a:r>
          </a:p>
          <a:p>
            <a:pPr defTabSz="927100" eaLnBrk="0" latinLnBrk="0" hangingPunct="0"/>
            <a:r>
              <a:rPr lang="fa-IR" altLang="ko-KR" sz="2400" b="1" dirty="0">
                <a:solidFill>
                  <a:schemeClr val="tx2"/>
                </a:solidFill>
                <a:latin typeface="Arial" charset="0"/>
                <a:cs typeface="B Nazanin" pitchFamily="2" charset="-78"/>
              </a:rPr>
              <a:t>توجه به گفته فرد</a:t>
            </a:r>
            <a:endParaRPr lang="en-US" altLang="ko-KR" sz="2400" b="1" dirty="0">
              <a:solidFill>
                <a:schemeClr val="tx2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gray">
          <a:xfrm rot="5400000">
            <a:off x="6416675" y="3097213"/>
            <a:ext cx="3095625" cy="1743075"/>
          </a:xfrm>
          <a:prstGeom prst="cube">
            <a:avLst>
              <a:gd name="adj" fmla="val 11667"/>
            </a:avLst>
          </a:prstGeom>
          <a:solidFill>
            <a:schemeClr val="hlink"/>
          </a:solidFill>
          <a:ln w="12700">
            <a:noFill/>
            <a:miter lim="800000"/>
            <a:headEnd/>
            <a:tailEnd/>
          </a:ln>
          <a:effectLst/>
        </p:spPr>
        <p:txBody>
          <a:bodyPr rot="10800000" vert="eaVert" lIns="93663" tIns="46038" rIns="93663" bIns="46038" anchor="ctr"/>
          <a:lstStyle/>
          <a:p>
            <a:pPr defTabSz="927100" eaLnBrk="0" latinLnBrk="0" hangingPunct="0"/>
            <a:r>
              <a:rPr lang="fa-IR" altLang="ko-KR" sz="2400" b="1" dirty="0">
                <a:solidFill>
                  <a:schemeClr val="tx2"/>
                </a:solidFill>
                <a:latin typeface="Arial" charset="0"/>
                <a:cs typeface="B Nazanin" pitchFamily="2" charset="-78"/>
              </a:rPr>
              <a:t>تماس چشمی:</a:t>
            </a:r>
          </a:p>
          <a:p>
            <a:pPr defTabSz="927100" eaLnBrk="0" latinLnBrk="0" hangingPunct="0"/>
            <a:r>
              <a:rPr lang="fa-IR" altLang="ko-KR" sz="2400" b="1" dirty="0">
                <a:solidFill>
                  <a:schemeClr val="tx2"/>
                </a:solidFill>
                <a:latin typeface="Arial" charset="0"/>
                <a:cs typeface="B Nazanin" pitchFamily="2" charset="-78"/>
              </a:rPr>
              <a:t>گوش دادن به گفته های فرد</a:t>
            </a:r>
            <a:endParaRPr lang="en-US" altLang="ko-KR" sz="2400" b="1" dirty="0">
              <a:solidFill>
                <a:schemeClr val="tx2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10248" name="AutoShape 12"/>
          <p:cNvSpPr>
            <a:spLocks noChangeArrowheads="1"/>
          </p:cNvSpPr>
          <p:nvPr/>
        </p:nvSpPr>
        <p:spPr bwMode="gray">
          <a:xfrm rot="16200000" flipV="1">
            <a:off x="3078163" y="3627438"/>
            <a:ext cx="428625" cy="3206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sy="50000" rotWithShape="0">
              <a:schemeClr val="tx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249" name="AutoShape 13"/>
          <p:cNvSpPr>
            <a:spLocks noChangeArrowheads="1"/>
          </p:cNvSpPr>
          <p:nvPr/>
        </p:nvSpPr>
        <p:spPr bwMode="gray">
          <a:xfrm rot="16200000" flipV="1">
            <a:off x="4878388" y="3627438"/>
            <a:ext cx="428625" cy="3206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sy="50000" rotWithShape="0">
              <a:schemeClr val="tx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250" name="AutoShape 14"/>
          <p:cNvSpPr>
            <a:spLocks noChangeArrowheads="1"/>
          </p:cNvSpPr>
          <p:nvPr/>
        </p:nvSpPr>
        <p:spPr bwMode="gray">
          <a:xfrm rot="16200000" flipV="1">
            <a:off x="6750050" y="3627438"/>
            <a:ext cx="428625" cy="3206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sy="50000" rotWithShape="0">
              <a:schemeClr val="tx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792C26-740A-4FD9-821F-2E90833C6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54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8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2" grpId="0"/>
      <p:bldP spid="10244" grpId="0" animBg="1"/>
      <p:bldP spid="10245" grpId="0" animBg="1"/>
      <p:bldP spid="10246" grpId="0" animBg="1"/>
      <p:bldP spid="10247" grpId="0" animBg="1"/>
      <p:bldP spid="10248" grpId="0" animBg="1"/>
      <p:bldP spid="10249" grpId="0" animBg="1"/>
      <p:bldP spid="102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/>
              <a:t>www.themegallery.com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1066800"/>
            <a:ext cx="8458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 از طریق دریچه چشم افراد، اطلاعات بی شماري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ar-S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درباره</a:t>
            </a:r>
            <a:r>
              <a:rPr lang="fa-I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احساسات آن ها به دست می آوریم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endParaRPr lang="fa-I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ar-S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وقتی کسی از تماس چشمی با ما اجتناب می کند </a:t>
            </a:r>
            <a:r>
              <a:rPr lang="fa-I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؟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endParaRPr lang="fa-I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ar-S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همچنین خیره شدن به چشم فرد </a:t>
            </a:r>
            <a:r>
              <a:rPr lang="fa-I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؟ </a:t>
            </a:r>
          </a:p>
          <a:p>
            <a:pPr algn="r" rtl="1"/>
            <a:endParaRPr lang="fa-I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0" y="152400"/>
            <a:ext cx="1723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800" dirty="0">
                <a:solidFill>
                  <a:schemeClr val="bg1"/>
                </a:solidFill>
              </a:rPr>
              <a:t>تماس چشمی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 descr="thCAGVK5W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98900" y="4428054"/>
            <a:ext cx="2857500" cy="1905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FEC655-ED9C-45D1-ACB2-46A291D93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667000"/>
            <a:ext cx="7132638" cy="692150"/>
          </a:xfrm>
        </p:spPr>
        <p:txBody>
          <a:bodyPr/>
          <a:lstStyle/>
          <a:p>
            <a:r>
              <a:rPr lang="ar-SA" dirty="0"/>
              <a:t>تحقیقات نشان می دهد که </a:t>
            </a:r>
            <a:r>
              <a:rPr lang="ar-SA" dirty="0">
                <a:solidFill>
                  <a:srgbClr val="FF0000"/>
                </a:solidFill>
              </a:rPr>
              <a:t>اندازه مردمک چشم </a:t>
            </a:r>
            <a:r>
              <a:rPr lang="ar-SA" dirty="0"/>
              <a:t>نه </a:t>
            </a:r>
            <a:br>
              <a:rPr lang="fa-IR" dirty="0"/>
            </a:br>
            <a:r>
              <a:rPr lang="ar-SA" dirty="0"/>
              <a:t>تنها در واکنش به شدت</a:t>
            </a:r>
            <a:r>
              <a:rPr lang="fa-IR" dirty="0"/>
              <a:t> </a:t>
            </a:r>
            <a:r>
              <a:rPr lang="ar-SA" dirty="0"/>
              <a:t>نور بلکه با توجه به حالت </a:t>
            </a:r>
            <a:br>
              <a:rPr lang="fa-IR" dirty="0"/>
            </a:br>
            <a:r>
              <a:rPr lang="ar-SA" dirty="0"/>
              <a:t>ما نیز در حال تغییر است و با علاقه یا بیزاري</a:t>
            </a:r>
            <a:br>
              <a:rPr lang="fa-IR" dirty="0"/>
            </a:br>
            <a:r>
              <a:rPr lang="ar-SA" dirty="0"/>
              <a:t> نسبت به مردم واکنش نشان می دهد</a:t>
            </a:r>
            <a:r>
              <a:rPr lang="en-US" dirty="0"/>
              <a:t>.</a:t>
            </a:r>
            <a:r>
              <a:rPr lang="ar-SA" dirty="0"/>
              <a:t> </a:t>
            </a:r>
            <a:br>
              <a:rPr lang="fa-IR" dirty="0"/>
            </a:br>
            <a:br>
              <a:rPr lang="fa-IR" dirty="0"/>
            </a:br>
            <a:r>
              <a:rPr lang="ar-SA" u="sng" dirty="0">
                <a:solidFill>
                  <a:srgbClr val="FF0000"/>
                </a:solidFill>
              </a:rPr>
              <a:t>برقراری تماس چشمی در </a:t>
            </a:r>
            <a:r>
              <a:rPr lang="fa-IR" u="sng" dirty="0">
                <a:solidFill>
                  <a:srgbClr val="FF0000"/>
                </a:solidFill>
              </a:rPr>
              <a:t>تمامی مراقبتهای </a:t>
            </a:r>
            <a:br>
              <a:rPr lang="en-US" u="sng" dirty="0">
                <a:solidFill>
                  <a:srgbClr val="FF0000"/>
                </a:solidFill>
              </a:rPr>
            </a:br>
            <a:r>
              <a:rPr lang="fa-IR" u="sng" dirty="0">
                <a:solidFill>
                  <a:srgbClr val="FF0000"/>
                </a:solidFill>
              </a:rPr>
              <a:t>پرستاری</a:t>
            </a:r>
            <a:r>
              <a:rPr lang="ar-SA" u="sng" dirty="0">
                <a:solidFill>
                  <a:srgbClr val="FF0000"/>
                </a:solidFill>
              </a:rPr>
              <a:t> مهم است. </a:t>
            </a:r>
            <a:br>
              <a:rPr lang="en-US" dirty="0"/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F0FEDC-108E-4930-A2ED-F44EDA91B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43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1126153"/>
            <a:ext cx="7315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در چهره انسان شش هیجان مختلف و اساسی جلوه می کند که </a:t>
            </a:r>
            <a:r>
              <a:rPr lang="fa-IR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  </a:t>
            </a:r>
            <a:r>
              <a:rPr lang="ar-SA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عبارتند از خشم، ترس، شادي، غم، تعجب، تنفر</a:t>
            </a:r>
            <a:r>
              <a:rPr lang="en-US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 .</a:t>
            </a:r>
            <a:endParaRPr lang="fa-IR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این ها هیجان هاي اصلی انسان اند و از آمیختن آن ها با </a:t>
            </a:r>
            <a:endParaRPr lang="en-US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یکدیگر هیجان هاي متنوع بیشتري مانند تعجب آمیخته با </a:t>
            </a:r>
            <a:endParaRPr lang="en-US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ترس یا شادي</a:t>
            </a:r>
            <a:r>
              <a:rPr lang="fa-IR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 </a:t>
            </a:r>
            <a:r>
              <a:rPr lang="ar-SA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 توام با غم ایجاد</a:t>
            </a:r>
            <a:r>
              <a:rPr lang="fa-IR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 </a:t>
            </a:r>
            <a:r>
              <a:rPr lang="ar-SA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می شود</a:t>
            </a:r>
            <a:r>
              <a:rPr lang="en-US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 </a:t>
            </a:r>
            <a:endParaRPr lang="fa-IR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49894" y="228600"/>
            <a:ext cx="159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800" dirty="0">
                <a:solidFill>
                  <a:schemeClr val="bg1"/>
                </a:solidFill>
              </a:rPr>
              <a:t>حالت چهره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365BD4-4354-42C0-A65D-8084251F6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31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c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6934200" cy="678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60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pic>
        <p:nvPicPr>
          <p:cNvPr id="4" name="Picture 3" descr="thCAFY1B5R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8615" y="152400"/>
            <a:ext cx="7296785" cy="647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4" name="Rectangle 3"/>
          <p:cNvSpPr/>
          <p:nvPr/>
        </p:nvSpPr>
        <p:spPr>
          <a:xfrm>
            <a:off x="1371600" y="1126153"/>
            <a:ext cx="7467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endParaRPr lang="fa-IR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r" rtl="1"/>
            <a:r>
              <a:rPr lang="ar-SA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تحقیقات نشان می دهد که بین حالات چهره و تجارب </a:t>
            </a:r>
            <a:endParaRPr lang="en-US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r" rtl="1"/>
            <a:r>
              <a:rPr lang="ar-SA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هیجانی و </a:t>
            </a:r>
            <a:r>
              <a:rPr lang="fa-IR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واکنشها</a:t>
            </a:r>
            <a:r>
              <a:rPr lang="ar-SA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ي فیزیولوژیکی ارتباط قوي وجود دارد</a:t>
            </a:r>
            <a:endParaRPr lang="fa-IR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r" rtl="1"/>
            <a:endParaRPr lang="fa-IR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r" rtl="1"/>
            <a:r>
              <a:rPr lang="ar-SA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البته نباید براي فهم حالات هیجانی صرفا به حالت چهره فرد توجه کرد</a:t>
            </a:r>
            <a:endParaRPr lang="en-US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r" rtl="1"/>
            <a:endParaRPr lang="fa-IR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r" rtl="1"/>
            <a:r>
              <a:rPr lang="ar-SA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بلکه سایر اطلاعات چون زمینه و وضعیت محیط اطراف، </a:t>
            </a:r>
            <a:endParaRPr lang="en-US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r" rtl="1"/>
            <a:r>
              <a:rPr lang="ar-SA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برخوردهاي</a:t>
            </a:r>
            <a:r>
              <a:rPr lang="fa-IR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  </a:t>
            </a:r>
            <a:r>
              <a:rPr lang="ar-SA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 قبلی و اطلاعات پیشین نیز می تواند به </a:t>
            </a:r>
            <a:endParaRPr lang="en-US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r" rtl="1"/>
            <a:r>
              <a:rPr lang="ar-SA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تشخیص</a:t>
            </a:r>
            <a:r>
              <a:rPr lang="fa-IR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 </a:t>
            </a:r>
            <a:r>
              <a:rPr lang="ar-SA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احساسات فرد کمک کند</a:t>
            </a:r>
            <a:r>
              <a:rPr lang="en-US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49894" y="228600"/>
            <a:ext cx="159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800" dirty="0">
                <a:solidFill>
                  <a:schemeClr val="bg1"/>
                </a:solidFill>
              </a:rPr>
              <a:t>حالت چهره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8338D1-AA73-4905-9754-64F88014A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حرکات دست ها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2096631"/>
            <a:ext cx="7848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یکی از مهارتهایی که افراد برای افزایش تاثیر پذیری کلامشان  استفاده می کنند استفاده از دستها است. </a:t>
            </a:r>
            <a:endParaRPr lang="en-US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endParaRPr lang="en-US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r>
              <a:rPr lang="fa-IR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بدون شک استفاده از حرکات دست در زمان مراقبتهای </a:t>
            </a:r>
            <a:endParaRPr lang="en-US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r>
              <a:rPr lang="fa-IR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پرستاری به تاثیرپذیری کلام شما می افزاید. </a:t>
            </a:r>
            <a:endParaRPr lang="en-US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4A58A7-DC90-4173-A46F-11875CE95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pic>
        <p:nvPicPr>
          <p:cNvPr id="4" name="Picture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089869"/>
            <a:ext cx="7391400" cy="5234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AD9499-CFFF-4252-A9F4-B695A3DDC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400" y="716340"/>
            <a:ext cx="7513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 در علـم پرسـتاري بر برقـراري</a:t>
            </a:r>
          </a:p>
          <a:p>
            <a:pPr rtl="1"/>
            <a:r>
              <a:rPr lang="fa-IR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ارتباط بین پرستار و بیمار تاکید بسیار شده و آن را هسته</a:t>
            </a:r>
          </a:p>
          <a:p>
            <a:pPr rtl="1"/>
            <a:r>
              <a:rPr lang="fa-IR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 اساسی مراقبت میدانند</a:t>
            </a:r>
          </a:p>
          <a:p>
            <a:pPr rtl="1"/>
            <a:endParaRPr lang="en-US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rtl="1"/>
            <a:endParaRPr lang="en-US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rtl="1"/>
            <a:endParaRPr lang="fa-IR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rtl="1"/>
            <a:endParaRPr lang="en-US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rtl="1"/>
            <a:endParaRPr lang="en-US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rtl="1"/>
            <a:endParaRPr lang="en-US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pic>
        <p:nvPicPr>
          <p:cNvPr id="2050" name="Picture 2" descr="http://news.everest.edu/wp-content/uploads/2009/07/istock_000008112453xsmal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506" y="2952466"/>
            <a:ext cx="555942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31913" y="-6350"/>
            <a:ext cx="7477125" cy="692150"/>
          </a:xfrm>
        </p:spPr>
        <p:txBody>
          <a:bodyPr/>
          <a:lstStyle/>
          <a:p>
            <a:r>
              <a:rPr lang="fa-IR" dirty="0"/>
              <a:t>مقدمه : 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E0EDBA-8F20-4A5F-8F88-BDCE8D863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9B9E20-7617-410D-A79E-5DC43B3874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21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pic>
        <p:nvPicPr>
          <p:cNvPr id="4098" name="Picture 2" descr="http://ts1.mm.bing.net/th?id=HN.608038228409584855&amp;pid=1.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53568"/>
            <a:ext cx="6248400" cy="497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679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pic>
        <p:nvPicPr>
          <p:cNvPr id="5122" name="Picture 2" descr="http://www.trainingzone.co.uk/sites/default/files/u93239/Bodylan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7338"/>
            <a:ext cx="7132638" cy="618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6A251C-67C0-44ED-9A5A-543493FFF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1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pic>
        <p:nvPicPr>
          <p:cNvPr id="4" name="Picture 3" descr="8-70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232F73-305B-4AAE-8B09-0189AC3BE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676400" y="381000"/>
            <a:ext cx="72390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SA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B Nazanin" panose="00000400000000000000" pitchFamily="2" charset="-78"/>
              </a:rPr>
              <a:t>تن صدا و طول کلام</a:t>
            </a:r>
            <a:r>
              <a:rPr kumimoji="0" lang="fa-I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B Nazanin" panose="00000400000000000000" pitchFamily="2" charset="-78"/>
              </a:rPr>
              <a:t> ،</a:t>
            </a:r>
            <a:r>
              <a:rPr kumimoji="0" lang="fa-IR" sz="28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B Nazanin" panose="00000400000000000000" pitchFamily="2" charset="-78"/>
              </a:rPr>
              <a:t> </a:t>
            </a:r>
            <a:r>
              <a:rPr kumimoji="0" lang="ar-SA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B Nazanin" panose="00000400000000000000" pitchFamily="2" charset="-78"/>
              </a:rPr>
              <a:t>سرعت، قدرت، طنین، مکث و شدت صدا هر کدام معنایی خاص دارند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B Nazanin" panose="00000400000000000000" pitchFamily="2" charset="-78"/>
            </a:endParaRPr>
          </a:p>
          <a:p>
            <a:pPr marL="0" marR="0" lvl="0" indent="0" algn="justLow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a-IR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B Nazanin" panose="00000400000000000000" pitchFamily="2" charset="-78"/>
            </a:endParaRPr>
          </a:p>
          <a:p>
            <a:pPr marL="0" marR="0" lvl="0" indent="0" algn="justLow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SA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B Nazanin" panose="00000400000000000000" pitchFamily="2" charset="-78"/>
              </a:rPr>
              <a:t>معمولا سرعت کم و تغییر جزیی زیر و بمی نشان دهنده هیجان هاي منفی و ناخوشایند مانند غم، خشم، ملال، انزجار و ترس است. 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B Nazanin" panose="00000400000000000000" pitchFamily="2" charset="-78"/>
            </a:endParaRPr>
          </a:p>
          <a:p>
            <a:pPr marL="0" marR="0" lvl="0" indent="0" algn="justLow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a-IR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B Nazanin" panose="00000400000000000000" pitchFamily="2" charset="-78"/>
            </a:endParaRPr>
          </a:p>
          <a:p>
            <a:pPr marL="0" marR="0" lvl="0" indent="0" algn="justLow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SA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B Nazanin" panose="00000400000000000000" pitchFamily="2" charset="-78"/>
              </a:rPr>
              <a:t>سرعت بسیار و تغییرات زیاد زیر و بمی، علامت هیجان هاي مثبت مانند تعجب یا خوشایندي فعالیت می باشد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B Nazanin" panose="00000400000000000000" pitchFamily="2" charset="-78"/>
              </a:rPr>
              <a:t> .</a:t>
            </a:r>
            <a:endParaRPr kumimoji="0" lang="fa-IR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B Nazanin" panose="000004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9EF89A-05B8-4041-9CAA-DB25DF7FE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لمس :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4" name="Rectangle 3"/>
          <p:cNvSpPr/>
          <p:nvPr/>
        </p:nvSpPr>
        <p:spPr>
          <a:xfrm>
            <a:off x="1096962" y="1524000"/>
            <a:ext cx="78946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en-US" sz="3200" dirty="0" err="1">
                <a:solidFill>
                  <a:schemeClr val="bg1"/>
                </a:solidFill>
                <a:cs typeface="B Mitra" panose="00000400000000000000" pitchFamily="2" charset="-78"/>
              </a:rPr>
              <a:t>لمس</a:t>
            </a:r>
            <a:r>
              <a:rPr lang="en-US" sz="3200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B Mitra" panose="00000400000000000000" pitchFamily="2" charset="-78"/>
              </a:rPr>
              <a:t>به</a:t>
            </a:r>
            <a:r>
              <a:rPr lang="en-US" sz="3200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B Mitra" panose="00000400000000000000" pitchFamily="2" charset="-78"/>
              </a:rPr>
              <a:t>عنوان</a:t>
            </a:r>
            <a:r>
              <a:rPr lang="en-US" sz="3200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B Mitra" panose="00000400000000000000" pitchFamily="2" charset="-78"/>
              </a:rPr>
              <a:t>يكي</a:t>
            </a:r>
            <a:r>
              <a:rPr lang="en-US" sz="3200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B Mitra" panose="00000400000000000000" pitchFamily="2" charset="-78"/>
              </a:rPr>
              <a:t>از</a:t>
            </a:r>
            <a:r>
              <a:rPr lang="en-US" sz="3200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B Mitra" panose="00000400000000000000" pitchFamily="2" charset="-78"/>
              </a:rPr>
              <a:t>مؤثرترين</a:t>
            </a:r>
            <a:r>
              <a:rPr lang="en-US" sz="3200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B Mitra" panose="00000400000000000000" pitchFamily="2" charset="-78"/>
              </a:rPr>
              <a:t>راههاي</a:t>
            </a:r>
            <a:r>
              <a:rPr lang="en-US" sz="3200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B Mitra" panose="00000400000000000000" pitchFamily="2" charset="-78"/>
              </a:rPr>
              <a:t>غير</a:t>
            </a:r>
            <a:r>
              <a:rPr lang="en-US" sz="3200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B Mitra" panose="00000400000000000000" pitchFamily="2" charset="-78"/>
              </a:rPr>
              <a:t>كلامي</a:t>
            </a:r>
            <a:r>
              <a:rPr lang="en-US" sz="3200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B Mitra" panose="00000400000000000000" pitchFamily="2" charset="-78"/>
              </a:rPr>
              <a:t>جهت</a:t>
            </a:r>
            <a:endParaRPr lang="en-US" sz="3200" dirty="0">
              <a:solidFill>
                <a:schemeClr val="bg1"/>
              </a:solidFill>
              <a:cs typeface="B Mitra" panose="00000400000000000000" pitchFamily="2" charset="-78"/>
            </a:endParaRPr>
          </a:p>
          <a:p>
            <a:pPr algn="r" rtl="1"/>
            <a:r>
              <a:rPr lang="en-US" sz="3200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B Mitra" panose="00000400000000000000" pitchFamily="2" charset="-78"/>
              </a:rPr>
              <a:t>بيان</a:t>
            </a:r>
            <a:r>
              <a:rPr lang="en-US" sz="3200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B Mitra" panose="00000400000000000000" pitchFamily="2" charset="-78"/>
              </a:rPr>
              <a:t>احساسات</a:t>
            </a:r>
            <a:r>
              <a:rPr lang="en-US" sz="3200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B Mitra" panose="00000400000000000000" pitchFamily="2" charset="-78"/>
              </a:rPr>
              <a:t>مانند</a:t>
            </a:r>
            <a:r>
              <a:rPr lang="en-US" sz="3200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B Mitra" panose="00000400000000000000" pitchFamily="2" charset="-78"/>
              </a:rPr>
              <a:t>آسودگي</a:t>
            </a:r>
            <a:r>
              <a:rPr lang="en-US" sz="3200" dirty="0">
                <a:solidFill>
                  <a:schemeClr val="bg1"/>
                </a:solidFill>
                <a:cs typeface="B Mitra" panose="00000400000000000000" pitchFamily="2" charset="-78"/>
              </a:rPr>
              <a:t> و </a:t>
            </a:r>
            <a:r>
              <a:rPr lang="en-US" sz="3200" dirty="0" err="1">
                <a:solidFill>
                  <a:schemeClr val="bg1"/>
                </a:solidFill>
                <a:cs typeface="B Mitra" panose="00000400000000000000" pitchFamily="2" charset="-78"/>
              </a:rPr>
              <a:t>عشق</a:t>
            </a:r>
            <a:r>
              <a:rPr lang="en-US" sz="3200" dirty="0">
                <a:solidFill>
                  <a:schemeClr val="bg1"/>
                </a:solidFill>
                <a:cs typeface="B Mitra" panose="00000400000000000000" pitchFamily="2" charset="-78"/>
              </a:rPr>
              <a:t> و </a:t>
            </a:r>
            <a:r>
              <a:rPr lang="en-US" sz="3200" dirty="0" err="1">
                <a:solidFill>
                  <a:schemeClr val="bg1"/>
                </a:solidFill>
                <a:cs typeface="B Mitra" panose="00000400000000000000" pitchFamily="2" charset="-78"/>
              </a:rPr>
              <a:t>دلبستگي</a:t>
            </a:r>
            <a:r>
              <a:rPr lang="en-US" sz="3200" dirty="0">
                <a:solidFill>
                  <a:schemeClr val="bg1"/>
                </a:solidFill>
                <a:cs typeface="B Mitra" panose="00000400000000000000" pitchFamily="2" charset="-78"/>
              </a:rPr>
              <a:t> و </a:t>
            </a:r>
            <a:r>
              <a:rPr lang="en-US" sz="3200" dirty="0" err="1">
                <a:solidFill>
                  <a:schemeClr val="bg1"/>
                </a:solidFill>
                <a:cs typeface="B Mitra" panose="00000400000000000000" pitchFamily="2" charset="-78"/>
              </a:rPr>
              <a:t>امنيت</a:t>
            </a:r>
            <a:r>
              <a:rPr lang="en-US" sz="3200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</a:p>
          <a:p>
            <a:pPr algn="r" rtl="1"/>
            <a:r>
              <a:rPr lang="en-US" sz="3200" dirty="0">
                <a:solidFill>
                  <a:schemeClr val="bg1"/>
                </a:solidFill>
                <a:cs typeface="B Mitra" panose="00000400000000000000" pitchFamily="2" charset="-78"/>
              </a:rPr>
              <a:t>و </a:t>
            </a:r>
            <a:r>
              <a:rPr lang="en-US" sz="3200" dirty="0" err="1">
                <a:solidFill>
                  <a:schemeClr val="bg1"/>
                </a:solidFill>
                <a:cs typeface="B Mitra" panose="00000400000000000000" pitchFamily="2" charset="-78"/>
              </a:rPr>
              <a:t>عصبانيت</a:t>
            </a:r>
            <a:r>
              <a:rPr lang="en-US" sz="3200" dirty="0">
                <a:solidFill>
                  <a:schemeClr val="bg1"/>
                </a:solidFill>
                <a:cs typeface="B Mitra" panose="00000400000000000000" pitchFamily="2" charset="-78"/>
              </a:rPr>
              <a:t> و </a:t>
            </a:r>
            <a:r>
              <a:rPr lang="en-US" sz="3200" dirty="0" err="1">
                <a:solidFill>
                  <a:schemeClr val="bg1"/>
                </a:solidFill>
                <a:cs typeface="B Mitra" panose="00000400000000000000" pitchFamily="2" charset="-78"/>
              </a:rPr>
              <a:t>محروميت</a:t>
            </a:r>
            <a:r>
              <a:rPr lang="en-US" sz="3200" dirty="0">
                <a:solidFill>
                  <a:schemeClr val="bg1"/>
                </a:solidFill>
                <a:cs typeface="B Mitra" panose="00000400000000000000" pitchFamily="2" charset="-78"/>
              </a:rPr>
              <a:t> و </a:t>
            </a:r>
            <a:r>
              <a:rPr lang="en-US" sz="3200" dirty="0" err="1">
                <a:solidFill>
                  <a:schemeClr val="bg1"/>
                </a:solidFill>
                <a:cs typeface="B Mitra" panose="00000400000000000000" pitchFamily="2" charset="-78"/>
              </a:rPr>
              <a:t>پرخاش</a:t>
            </a:r>
            <a:r>
              <a:rPr lang="en-US" sz="3200" dirty="0">
                <a:solidFill>
                  <a:schemeClr val="bg1"/>
                </a:solidFill>
                <a:cs typeface="B Mitra" panose="00000400000000000000" pitchFamily="2" charset="-78"/>
              </a:rPr>
              <a:t> و </a:t>
            </a:r>
            <a:r>
              <a:rPr lang="en-US" sz="3200" dirty="0" err="1">
                <a:solidFill>
                  <a:schemeClr val="bg1"/>
                </a:solidFill>
                <a:cs typeface="B Mitra" panose="00000400000000000000" pitchFamily="2" charset="-78"/>
              </a:rPr>
              <a:t>هيجان</a:t>
            </a:r>
            <a:r>
              <a:rPr lang="en-US" sz="3200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B Mitra" panose="00000400000000000000" pitchFamily="2" charset="-78"/>
              </a:rPr>
              <a:t>مي</a:t>
            </a:r>
            <a:r>
              <a:rPr lang="en-US" sz="3200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B Mitra" panose="00000400000000000000" pitchFamily="2" charset="-78"/>
              </a:rPr>
              <a:t>باشد</a:t>
            </a:r>
            <a:endParaRPr lang="en-US" sz="3200" dirty="0">
              <a:solidFill>
                <a:schemeClr val="bg1"/>
              </a:solidFill>
              <a:cs typeface="B Mitra" panose="00000400000000000000" pitchFamily="2" charset="-78"/>
            </a:endParaRPr>
          </a:p>
          <a:p>
            <a:pPr algn="r" rtl="1"/>
            <a:endParaRPr lang="en-US" sz="3200" dirty="0">
              <a:solidFill>
                <a:schemeClr val="bg1"/>
              </a:solidFill>
              <a:cs typeface="B Mitra" panose="00000400000000000000" pitchFamily="2" charset="-78"/>
            </a:endParaRPr>
          </a:p>
          <a:p>
            <a:pPr rtl="1"/>
            <a:r>
              <a:rPr lang="en-US" sz="3200" u="sng" dirty="0" err="1">
                <a:solidFill>
                  <a:schemeClr val="bg1"/>
                </a:solidFill>
                <a:cs typeface="B Mitra" panose="00000400000000000000" pitchFamily="2" charset="-78"/>
              </a:rPr>
              <a:t>ما</a:t>
            </a:r>
            <a:r>
              <a:rPr lang="en-US" sz="3200" u="sng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en-US" sz="3200" u="sng" dirty="0" err="1">
                <a:solidFill>
                  <a:schemeClr val="bg1"/>
                </a:solidFill>
                <a:cs typeface="B Mitra" panose="00000400000000000000" pitchFamily="2" charset="-78"/>
              </a:rPr>
              <a:t>از</a:t>
            </a:r>
            <a:r>
              <a:rPr lang="en-US" sz="3200" u="sng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en-US" sz="3200" u="sng" dirty="0" err="1">
                <a:solidFill>
                  <a:schemeClr val="bg1"/>
                </a:solidFill>
                <a:cs typeface="B Mitra" panose="00000400000000000000" pitchFamily="2" charset="-78"/>
              </a:rPr>
              <a:t>دستهايمان</a:t>
            </a:r>
            <a:r>
              <a:rPr lang="en-US" sz="3200" u="sng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en-US" sz="3200" u="sng" dirty="0" err="1">
                <a:solidFill>
                  <a:schemeClr val="bg1"/>
                </a:solidFill>
                <a:cs typeface="B Mitra" panose="00000400000000000000" pitchFamily="2" charset="-78"/>
              </a:rPr>
              <a:t>در</a:t>
            </a:r>
            <a:r>
              <a:rPr lang="en-US" sz="3200" u="sng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en-US" sz="3200" u="sng" dirty="0" err="1">
                <a:solidFill>
                  <a:schemeClr val="bg1"/>
                </a:solidFill>
                <a:cs typeface="B Mitra" panose="00000400000000000000" pitchFamily="2" charset="-78"/>
              </a:rPr>
              <a:t>بسياري</a:t>
            </a:r>
            <a:r>
              <a:rPr lang="en-US" sz="3200" u="sng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en-US" sz="3200" u="sng" dirty="0" err="1">
                <a:solidFill>
                  <a:schemeClr val="bg1"/>
                </a:solidFill>
                <a:cs typeface="B Mitra" panose="00000400000000000000" pitchFamily="2" charset="-78"/>
              </a:rPr>
              <a:t>از</a:t>
            </a:r>
            <a:r>
              <a:rPr lang="en-US" sz="3200" u="sng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en-US" sz="3200" u="sng" dirty="0" err="1">
                <a:solidFill>
                  <a:schemeClr val="bg1"/>
                </a:solidFill>
                <a:cs typeface="B Mitra" panose="00000400000000000000" pitchFamily="2" charset="-78"/>
              </a:rPr>
              <a:t>اقدامات</a:t>
            </a:r>
            <a:r>
              <a:rPr lang="en-US" sz="3200" u="sng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en-US" sz="3200" u="sng" dirty="0" err="1">
                <a:solidFill>
                  <a:schemeClr val="bg1"/>
                </a:solidFill>
                <a:cs typeface="B Mitra" panose="00000400000000000000" pitchFamily="2" charset="-78"/>
              </a:rPr>
              <a:t>پرستاري</a:t>
            </a:r>
            <a:r>
              <a:rPr lang="en-US" sz="3200" u="sng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</a:p>
          <a:p>
            <a:pPr rtl="1"/>
            <a:r>
              <a:rPr lang="en-US" sz="3200" u="sng" dirty="0" err="1">
                <a:solidFill>
                  <a:schemeClr val="bg1"/>
                </a:solidFill>
                <a:cs typeface="B Mitra" panose="00000400000000000000" pitchFamily="2" charset="-78"/>
              </a:rPr>
              <a:t>استفاده</a:t>
            </a:r>
            <a:r>
              <a:rPr lang="en-US" sz="3200" u="sng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en-US" sz="3200" u="sng" dirty="0" err="1">
                <a:solidFill>
                  <a:schemeClr val="bg1"/>
                </a:solidFill>
                <a:cs typeface="B Mitra" panose="00000400000000000000" pitchFamily="2" charset="-78"/>
              </a:rPr>
              <a:t>مي</a:t>
            </a:r>
            <a:r>
              <a:rPr lang="en-US" sz="3200" u="sng" dirty="0">
                <a:solidFill>
                  <a:schemeClr val="bg1"/>
                </a:solidFill>
                <a:cs typeface="B Mitra" panose="00000400000000000000" pitchFamily="2" charset="-78"/>
              </a:rPr>
              <a:t> </a:t>
            </a:r>
            <a:r>
              <a:rPr lang="en-US" sz="3200" u="sng" dirty="0" err="1">
                <a:solidFill>
                  <a:schemeClr val="bg1"/>
                </a:solidFill>
                <a:cs typeface="B Mitra" panose="00000400000000000000" pitchFamily="2" charset="-78"/>
              </a:rPr>
              <a:t>كنيم</a:t>
            </a:r>
            <a:endParaRPr lang="en-US" sz="3200" u="sng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63C6A5-A88B-4BAC-ADAA-59204174E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3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30" name="Oval 26"/>
          <p:cNvSpPr>
            <a:spLocks noChangeArrowheads="1"/>
          </p:cNvSpPr>
          <p:nvPr/>
        </p:nvSpPr>
        <p:spPr bwMode="gray">
          <a:xfrm>
            <a:off x="2527300" y="1338263"/>
            <a:ext cx="5200650" cy="5038725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313" tIns="44450" rIns="87313" bIns="44450" anchor="ctr"/>
          <a:lstStyle/>
          <a:p>
            <a:pPr defTabSz="825500" eaLnBrk="0" latinLnBrk="0" hangingPunct="0">
              <a:lnSpc>
                <a:spcPct val="90000"/>
              </a:lnSpc>
            </a:pPr>
            <a:endParaRPr lang="zh-CN" altLang="zh-CN" sz="2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243681"/>
            <a:ext cx="7477125" cy="692150"/>
          </a:xfrm>
        </p:spPr>
        <p:txBody>
          <a:bodyPr/>
          <a:lstStyle/>
          <a:p>
            <a:pPr defTabSz="804863"/>
            <a:r>
              <a:rPr lang="fa-IR" altLang="ko-KR" b="1" dirty="0"/>
              <a:t>مناطق جهت لمس </a:t>
            </a:r>
            <a:endParaRPr lang="en-US" altLang="ko-KR" b="1" dirty="0"/>
          </a:p>
        </p:txBody>
      </p:sp>
      <p:sp>
        <p:nvSpPr>
          <p:cNvPr id="72708" name="Arc 4"/>
          <p:cNvSpPr>
            <a:spLocks/>
          </p:cNvSpPr>
          <p:nvPr/>
        </p:nvSpPr>
        <p:spPr bwMode="gray">
          <a:xfrm>
            <a:off x="3607505" y="1438765"/>
            <a:ext cx="2925940" cy="2317750"/>
          </a:xfrm>
          <a:custGeom>
            <a:avLst/>
            <a:gdLst>
              <a:gd name="G0" fmla="+- 12693 0 0"/>
              <a:gd name="G1" fmla="+- 21600 0 0"/>
              <a:gd name="G2" fmla="+- 21600 0 0"/>
              <a:gd name="T0" fmla="*/ 0 w 25376"/>
              <a:gd name="T1" fmla="*/ 4123 h 21600"/>
              <a:gd name="T2" fmla="*/ 25376 w 25376"/>
              <a:gd name="T3" fmla="*/ 4116 h 21600"/>
              <a:gd name="T4" fmla="*/ 12693 w 2537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376" h="21600" fill="none" extrusionOk="0">
                <a:moveTo>
                  <a:pt x="-1" y="4122"/>
                </a:moveTo>
                <a:cubicBezTo>
                  <a:pt x="3689" y="1443"/>
                  <a:pt x="8132" y="-1"/>
                  <a:pt x="12693" y="0"/>
                </a:cubicBezTo>
                <a:cubicBezTo>
                  <a:pt x="17248" y="0"/>
                  <a:pt x="21688" y="1440"/>
                  <a:pt x="25376" y="4115"/>
                </a:cubicBezTo>
              </a:path>
              <a:path w="25376" h="21600" stroke="0" extrusionOk="0">
                <a:moveTo>
                  <a:pt x="-1" y="4122"/>
                </a:moveTo>
                <a:cubicBezTo>
                  <a:pt x="3689" y="1443"/>
                  <a:pt x="8132" y="-1"/>
                  <a:pt x="12693" y="0"/>
                </a:cubicBezTo>
                <a:cubicBezTo>
                  <a:pt x="17248" y="0"/>
                  <a:pt x="21688" y="1440"/>
                  <a:pt x="25376" y="4115"/>
                </a:cubicBezTo>
                <a:lnTo>
                  <a:pt x="12693" y="2160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6275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2709" name="Arc 5"/>
          <p:cNvSpPr>
            <a:spLocks/>
          </p:cNvSpPr>
          <p:nvPr/>
        </p:nvSpPr>
        <p:spPr bwMode="gray">
          <a:xfrm>
            <a:off x="2555875" y="1952625"/>
            <a:ext cx="2341563" cy="2587625"/>
          </a:xfrm>
          <a:custGeom>
            <a:avLst/>
            <a:gdLst>
              <a:gd name="G0" fmla="+- 21600 0 0"/>
              <a:gd name="G1" fmla="+- 17470 0 0"/>
              <a:gd name="G2" fmla="+- 21600 0 0"/>
              <a:gd name="T0" fmla="*/ 1055 w 21600"/>
              <a:gd name="T1" fmla="*/ 24138 h 24138"/>
              <a:gd name="T2" fmla="*/ 8897 w 21600"/>
              <a:gd name="T3" fmla="*/ 0 h 24138"/>
              <a:gd name="T4" fmla="*/ 21600 w 21600"/>
              <a:gd name="T5" fmla="*/ 17470 h 24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4138" fill="none" extrusionOk="0">
                <a:moveTo>
                  <a:pt x="1054" y="24138"/>
                </a:moveTo>
                <a:cubicBezTo>
                  <a:pt x="356" y="21984"/>
                  <a:pt x="0" y="19734"/>
                  <a:pt x="0" y="17470"/>
                </a:cubicBezTo>
                <a:cubicBezTo>
                  <a:pt x="-1" y="10558"/>
                  <a:pt x="3307" y="4064"/>
                  <a:pt x="8897" y="0"/>
                </a:cubicBezTo>
              </a:path>
              <a:path w="21600" h="24138" stroke="0" extrusionOk="0">
                <a:moveTo>
                  <a:pt x="1054" y="24138"/>
                </a:moveTo>
                <a:cubicBezTo>
                  <a:pt x="356" y="21984"/>
                  <a:pt x="0" y="19734"/>
                  <a:pt x="0" y="17470"/>
                </a:cubicBezTo>
                <a:cubicBezTo>
                  <a:pt x="-1" y="10558"/>
                  <a:pt x="3307" y="4064"/>
                  <a:pt x="8897" y="0"/>
                </a:cubicBezTo>
                <a:lnTo>
                  <a:pt x="21600" y="1747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2710" name="Arc 6"/>
          <p:cNvSpPr>
            <a:spLocks/>
          </p:cNvSpPr>
          <p:nvPr/>
        </p:nvSpPr>
        <p:spPr bwMode="gray">
          <a:xfrm>
            <a:off x="2757488" y="4005263"/>
            <a:ext cx="2228850" cy="2317750"/>
          </a:xfrm>
          <a:custGeom>
            <a:avLst/>
            <a:gdLst>
              <a:gd name="G0" fmla="+- 20550 0 0"/>
              <a:gd name="G1" fmla="+- 0 0 0"/>
              <a:gd name="G2" fmla="+- 21600 0 0"/>
              <a:gd name="T0" fmla="*/ 20536 w 20550"/>
              <a:gd name="T1" fmla="*/ 21600 h 21600"/>
              <a:gd name="T2" fmla="*/ 0 w 20550"/>
              <a:gd name="T3" fmla="*/ 6653 h 21600"/>
              <a:gd name="T4" fmla="*/ 20550 w 2055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550" h="21600" fill="none" extrusionOk="0">
                <a:moveTo>
                  <a:pt x="20536" y="21599"/>
                </a:moveTo>
                <a:cubicBezTo>
                  <a:pt x="11175" y="21593"/>
                  <a:pt x="2883" y="15558"/>
                  <a:pt x="0" y="6652"/>
                </a:cubicBezTo>
              </a:path>
              <a:path w="20550" h="21600" stroke="0" extrusionOk="0">
                <a:moveTo>
                  <a:pt x="20536" y="21599"/>
                </a:moveTo>
                <a:cubicBezTo>
                  <a:pt x="11175" y="21593"/>
                  <a:pt x="2883" y="15558"/>
                  <a:pt x="0" y="6652"/>
                </a:cubicBezTo>
                <a:lnTo>
                  <a:pt x="20550" y="0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gamma/>
                  <a:shade val="6275"/>
                  <a:invGamma/>
                </a:schemeClr>
              </a:gs>
              <a:gs pos="100000">
                <a:schemeClr val="tx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13320" name="Arc 7"/>
          <p:cNvSpPr>
            <a:spLocks/>
          </p:cNvSpPr>
          <p:nvPr/>
        </p:nvSpPr>
        <p:spPr bwMode="gray">
          <a:xfrm>
            <a:off x="5253038" y="4005263"/>
            <a:ext cx="2227262" cy="2317750"/>
          </a:xfrm>
          <a:custGeom>
            <a:avLst/>
            <a:gdLst>
              <a:gd name="T0" fmla="*/ 2227262 w 20548"/>
              <a:gd name="T1" fmla="*/ 714532 h 21600"/>
              <a:gd name="T2" fmla="*/ 0 w 20548"/>
              <a:gd name="T3" fmla="*/ 2317750 h 21600"/>
              <a:gd name="T4" fmla="*/ 0 w 20548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548" h="21600" fill="none" extrusionOk="0">
                <a:moveTo>
                  <a:pt x="20547" y="6658"/>
                </a:moveTo>
                <a:cubicBezTo>
                  <a:pt x="17661" y="15566"/>
                  <a:pt x="9363" y="21599"/>
                  <a:pt x="0" y="21600"/>
                </a:cubicBezTo>
              </a:path>
              <a:path w="20548" h="21600" stroke="0" extrusionOk="0">
                <a:moveTo>
                  <a:pt x="20547" y="6658"/>
                </a:moveTo>
                <a:cubicBezTo>
                  <a:pt x="17661" y="15566"/>
                  <a:pt x="9363" y="21599"/>
                  <a:pt x="0" y="21600"/>
                </a:cubicBezTo>
                <a:lnTo>
                  <a:pt x="0" y="0"/>
                </a:lnTo>
                <a:lnTo>
                  <a:pt x="20547" y="6658"/>
                </a:lnTo>
                <a:close/>
              </a:path>
            </a:pathLst>
          </a:custGeom>
          <a:gradFill rotWithShape="1">
            <a:gsLst>
              <a:gs pos="0">
                <a:srgbClr val="A3F25F"/>
              </a:gs>
              <a:gs pos="100000">
                <a:srgbClr val="0A0F06"/>
              </a:gs>
            </a:gsLst>
            <a:lin ang="2700000" scaled="1"/>
          </a:gradFill>
          <a:ln w="12700" cap="rnd">
            <a:noFill/>
            <a:round/>
            <a:headEnd/>
            <a:tailEnd/>
          </a:ln>
          <a:effectLst/>
        </p:spPr>
        <p:txBody>
          <a:bodyPr/>
          <a:lstStyle/>
          <a:p>
            <a:endParaRPr lang="fa-IR"/>
          </a:p>
        </p:txBody>
      </p:sp>
      <p:sp>
        <p:nvSpPr>
          <p:cNvPr id="13321" name="Rectangle 18"/>
          <p:cNvSpPr>
            <a:spLocks noChangeArrowheads="1"/>
          </p:cNvSpPr>
          <p:nvPr/>
        </p:nvSpPr>
        <p:spPr bwMode="gray">
          <a:xfrm>
            <a:off x="4625947" y="1779750"/>
            <a:ext cx="990656" cy="73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9850" tIns="34925" rIns="69850" bIns="34925">
            <a:spAutoFit/>
          </a:bodyPr>
          <a:lstStyle/>
          <a:p>
            <a:pPr defTabSz="514350" eaLnBrk="0" latinLnBrk="0" hangingPunct="0">
              <a:lnSpc>
                <a:spcPct val="90000"/>
              </a:lnSpc>
            </a:pPr>
            <a:r>
              <a:rPr lang="fa-IR" sz="2400" dirty="0">
                <a:solidFill>
                  <a:schemeClr val="bg1"/>
                </a:solidFill>
              </a:rPr>
              <a:t>حریم </a:t>
            </a:r>
          </a:p>
          <a:p>
            <a:pPr defTabSz="514350" eaLnBrk="0" latinLnBrk="0" hangingPunct="0">
              <a:lnSpc>
                <a:spcPct val="90000"/>
              </a:lnSpc>
            </a:pPr>
            <a:r>
              <a:rPr lang="fa-IR" sz="2400" dirty="0">
                <a:solidFill>
                  <a:schemeClr val="bg1"/>
                </a:solidFill>
              </a:rPr>
              <a:t>اجتماعی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322" name="Rectangle 19"/>
          <p:cNvSpPr>
            <a:spLocks noChangeArrowheads="1"/>
          </p:cNvSpPr>
          <p:nvPr/>
        </p:nvSpPr>
        <p:spPr bwMode="gray">
          <a:xfrm>
            <a:off x="2881626" y="3003550"/>
            <a:ext cx="920124" cy="73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9850" tIns="34925" rIns="69850" bIns="34925">
            <a:spAutoFit/>
          </a:bodyPr>
          <a:lstStyle/>
          <a:p>
            <a:pPr defTabSz="514350" eaLnBrk="0" latinLnBrk="0" hangingPunct="0">
              <a:lnSpc>
                <a:spcPct val="90000"/>
              </a:lnSpc>
            </a:pPr>
            <a:r>
              <a:rPr lang="fa-IR" sz="2400" dirty="0">
                <a:solidFill>
                  <a:schemeClr val="bg1"/>
                </a:solidFill>
              </a:rPr>
              <a:t>حریم </a:t>
            </a:r>
          </a:p>
          <a:p>
            <a:pPr defTabSz="514350" eaLnBrk="0" latinLnBrk="0" hangingPunct="0">
              <a:lnSpc>
                <a:spcPct val="90000"/>
              </a:lnSpc>
            </a:pPr>
            <a:r>
              <a:rPr lang="fa-IR" sz="2400" dirty="0">
                <a:solidFill>
                  <a:schemeClr val="bg1"/>
                </a:solidFill>
              </a:rPr>
              <a:t>رضایتی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324" name="Rectangle 21"/>
          <p:cNvSpPr>
            <a:spLocks noChangeArrowheads="1"/>
          </p:cNvSpPr>
          <p:nvPr/>
        </p:nvSpPr>
        <p:spPr bwMode="gray">
          <a:xfrm>
            <a:off x="3436011" y="4995863"/>
            <a:ext cx="1176604" cy="73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9850" tIns="34925" rIns="69850" bIns="34925">
            <a:spAutoFit/>
          </a:bodyPr>
          <a:lstStyle/>
          <a:p>
            <a:pPr defTabSz="514350" eaLnBrk="0" latinLnBrk="0" hangingPunct="0">
              <a:lnSpc>
                <a:spcPct val="90000"/>
              </a:lnSpc>
            </a:pPr>
            <a:r>
              <a:rPr lang="fa-IR" sz="2400" dirty="0">
                <a:solidFill>
                  <a:schemeClr val="bg1"/>
                </a:solidFill>
              </a:rPr>
              <a:t>حریم </a:t>
            </a:r>
          </a:p>
          <a:p>
            <a:pPr defTabSz="514350" eaLnBrk="0" latinLnBrk="0" hangingPunct="0">
              <a:lnSpc>
                <a:spcPct val="90000"/>
              </a:lnSpc>
            </a:pPr>
            <a:r>
              <a:rPr lang="fa-IR" sz="2400" dirty="0">
                <a:solidFill>
                  <a:schemeClr val="bg1"/>
                </a:solidFill>
              </a:rPr>
              <a:t>آسیب پذیر</a:t>
            </a:r>
            <a:endParaRPr lang="en-US" altLang="ko-KR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325" name="Rectangle 22"/>
          <p:cNvSpPr>
            <a:spLocks noChangeArrowheads="1"/>
          </p:cNvSpPr>
          <p:nvPr/>
        </p:nvSpPr>
        <p:spPr bwMode="gray">
          <a:xfrm>
            <a:off x="5810071" y="4995863"/>
            <a:ext cx="857607" cy="73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9850" tIns="34925" rIns="69850" bIns="34925">
            <a:spAutoFit/>
          </a:bodyPr>
          <a:lstStyle/>
          <a:p>
            <a:pPr defTabSz="514350" eaLnBrk="0" latinLnBrk="0" hangingPunct="0">
              <a:lnSpc>
                <a:spcPct val="90000"/>
              </a:lnSpc>
            </a:pPr>
            <a:r>
              <a:rPr lang="fa-IR" sz="2400" dirty="0">
                <a:solidFill>
                  <a:schemeClr val="bg1"/>
                </a:solidFill>
              </a:rPr>
              <a:t>حریم</a:t>
            </a:r>
          </a:p>
          <a:p>
            <a:pPr defTabSz="514350" eaLnBrk="0" latinLnBrk="0" hangingPunct="0">
              <a:lnSpc>
                <a:spcPct val="90000"/>
              </a:lnSpc>
            </a:pPr>
            <a:r>
              <a:rPr lang="fa-IR" sz="2400" dirty="0">
                <a:solidFill>
                  <a:schemeClr val="bg1"/>
                </a:solidFill>
              </a:rPr>
              <a:t> درونی</a:t>
            </a:r>
            <a:endParaRPr lang="en-US" altLang="ko-KR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2729" name="Oval 25"/>
          <p:cNvSpPr>
            <a:spLocks noChangeArrowheads="1"/>
          </p:cNvSpPr>
          <p:nvPr/>
        </p:nvSpPr>
        <p:spPr bwMode="gray">
          <a:xfrm>
            <a:off x="3983038" y="2798763"/>
            <a:ext cx="2298700" cy="222885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313" tIns="44450" rIns="87313" bIns="44450" anchor="ctr"/>
          <a:lstStyle/>
          <a:p>
            <a:pPr defTabSz="825500" eaLnBrk="0" latinLnBrk="0" hangingPunct="0">
              <a:lnSpc>
                <a:spcPct val="90000"/>
              </a:lnSpc>
            </a:pPr>
            <a:endParaRPr lang="zh-CN" altLang="zh-CN" sz="28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2717" name="Oval 13"/>
          <p:cNvSpPr>
            <a:spLocks noChangeArrowheads="1"/>
          </p:cNvSpPr>
          <p:nvPr/>
        </p:nvSpPr>
        <p:spPr bwMode="gray">
          <a:xfrm>
            <a:off x="4559300" y="3343275"/>
            <a:ext cx="1139825" cy="1090613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313" tIns="44450" rIns="87313" bIns="44450" anchor="ctr"/>
          <a:lstStyle/>
          <a:p>
            <a:pPr defTabSz="825500" eaLnBrk="0" latinLnBrk="0" hangingPunct="0">
              <a:lnSpc>
                <a:spcPct val="90000"/>
              </a:lnSpc>
              <a:defRPr/>
            </a:pPr>
            <a:endParaRPr lang="en-US" altLang="ko-KR" sz="28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DA317B-A9FD-4438-A4A6-DBD599903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108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7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315" grpId="0"/>
      <p:bldP spid="72708" grpId="0" animBg="1"/>
      <p:bldP spid="72708" grpId="1" animBg="1"/>
      <p:bldP spid="72709" grpId="0" animBg="1"/>
      <p:bldP spid="72710" grpId="0" animBg="1"/>
      <p:bldP spid="13320" grpId="0" animBg="1"/>
      <p:bldP spid="13321" grpId="0"/>
      <p:bldP spid="13322" grpId="0"/>
      <p:bldP spid="13324" grpId="0"/>
      <p:bldP spid="133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مناطق جهت لمس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a-IR" dirty="0"/>
              <a:t>حریم اجتماعی  ( اجازه نمی خواهد )  </a:t>
            </a:r>
          </a:p>
          <a:p>
            <a:r>
              <a:rPr lang="fa-IR" dirty="0"/>
              <a:t>دست ها  پاها   بازوها  شانه ها  پشت </a:t>
            </a:r>
          </a:p>
          <a:p>
            <a:endParaRPr lang="fa-IR" dirty="0"/>
          </a:p>
          <a:p>
            <a:pPr>
              <a:buNone/>
            </a:pPr>
            <a:r>
              <a:rPr lang="fa-IR" dirty="0"/>
              <a:t>حریم رضایتی ( اجازه لازم دارد)</a:t>
            </a:r>
          </a:p>
          <a:p>
            <a:pPr>
              <a:buNone/>
            </a:pPr>
            <a:r>
              <a:rPr lang="fa-IR" dirty="0"/>
              <a:t>دهان  مچ دست ها  - پا ها </a:t>
            </a:r>
          </a:p>
          <a:p>
            <a:pPr>
              <a:buNone/>
            </a:pPr>
            <a:endParaRPr lang="fa-IR" dirty="0"/>
          </a:p>
          <a:p>
            <a:pPr>
              <a:buNone/>
            </a:pPr>
            <a:r>
              <a:rPr lang="fa-IR" dirty="0"/>
              <a:t>حریم آسیب پذیر : ( نیازمند احتیاط ویژه است ) </a:t>
            </a:r>
          </a:p>
          <a:p>
            <a:pPr>
              <a:buNone/>
            </a:pPr>
            <a:r>
              <a:rPr lang="fa-IR" dirty="0"/>
              <a:t>صورت   گردن  بالا تنه </a:t>
            </a:r>
          </a:p>
          <a:p>
            <a:pPr>
              <a:buNone/>
            </a:pPr>
            <a:endParaRPr lang="fa-IR" dirty="0"/>
          </a:p>
          <a:p>
            <a:pPr>
              <a:buNone/>
            </a:pPr>
            <a:r>
              <a:rPr lang="fa-IR" dirty="0"/>
              <a:t>حریم درونی :( حساسیت زیادی لازم دارد)</a:t>
            </a:r>
          </a:p>
          <a:p>
            <a:pPr>
              <a:buNone/>
            </a:pPr>
            <a:r>
              <a:rPr lang="fa-IR" dirty="0"/>
              <a:t>ناحیه تناسلی  رکتوم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pic>
        <p:nvPicPr>
          <p:cNvPr id="4098" name="Picture 2" descr="http://www.sciencephoto.com/image/187169/large/F0011191-Patient_care-SP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" y="0"/>
            <a:ext cx="3362325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مجاورت: </a:t>
            </a:r>
            <a:br>
              <a:rPr lang="en-US" dirty="0"/>
            </a:br>
            <a:r>
              <a:rPr lang="fa-IR" dirty="0"/>
              <a:t>منظور ميزان فاصله فيزيكي افرادي است كه با يكديگر ارتباط برقرار مي كنند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pic>
        <p:nvPicPr>
          <p:cNvPr id="6146" name="Picture 2" descr="http://www.rightattitudes.com/blogincludes/images/20070403_personal_space_comfort_zon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05000"/>
            <a:ext cx="5867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7781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3" y="304800"/>
            <a:ext cx="7477125" cy="692150"/>
          </a:xfrm>
        </p:spPr>
        <p:txBody>
          <a:bodyPr/>
          <a:lstStyle/>
          <a:p>
            <a:r>
              <a:rPr lang="fa-IR" dirty="0"/>
              <a:t>نواحی حریم شخصی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913" y="1143000"/>
            <a:ext cx="7561262" cy="4751387"/>
          </a:xfrm>
        </p:spPr>
        <p:txBody>
          <a:bodyPr/>
          <a:lstStyle/>
          <a:p>
            <a:r>
              <a:rPr lang="fa-IR" dirty="0">
                <a:solidFill>
                  <a:srgbClr val="FF0000"/>
                </a:solidFill>
              </a:rPr>
              <a:t>حریم درونی 45-0 سانتی متر</a:t>
            </a:r>
          </a:p>
          <a:p>
            <a:r>
              <a:rPr lang="fa-IR" dirty="0"/>
              <a:t>در آغوش گرفتن نوزاد در حال گریه </a:t>
            </a:r>
          </a:p>
          <a:p>
            <a:r>
              <a:rPr lang="fa-IR" dirty="0"/>
              <a:t>انجام معاینات فیزیکی</a:t>
            </a:r>
          </a:p>
          <a:p>
            <a:r>
              <a:rPr lang="fa-IR" dirty="0"/>
              <a:t>حمام دادن ، غذا دادن، آراستن ، پوشیدن لباس</a:t>
            </a:r>
          </a:p>
          <a:p>
            <a:r>
              <a:rPr lang="fa-IR" dirty="0"/>
              <a:t>تعویض پانسمان مددجو</a:t>
            </a:r>
          </a:p>
          <a:p>
            <a:pPr>
              <a:buNone/>
            </a:pPr>
            <a:endParaRPr lang="fa-IR" dirty="0"/>
          </a:p>
          <a:p>
            <a:pPr>
              <a:buNone/>
            </a:pPr>
            <a:r>
              <a:rPr lang="fa-IR" dirty="0">
                <a:solidFill>
                  <a:srgbClr val="FF0000"/>
                </a:solidFill>
              </a:rPr>
              <a:t>حریم شخصی : 121-45 سانتی متر</a:t>
            </a:r>
          </a:p>
          <a:p>
            <a:pPr>
              <a:buNone/>
            </a:pPr>
            <a:r>
              <a:rPr lang="fa-IR" dirty="0"/>
              <a:t>نشستن کنار تخت مددجو</a:t>
            </a:r>
          </a:p>
          <a:p>
            <a:pPr>
              <a:buNone/>
            </a:pPr>
            <a:r>
              <a:rPr lang="fa-IR" dirty="0"/>
              <a:t>گرفتن تاریخچه پرستاری از مددجو</a:t>
            </a:r>
          </a:p>
          <a:p>
            <a:pPr>
              <a:buNone/>
            </a:pPr>
            <a:r>
              <a:rPr lang="fa-IR" dirty="0"/>
              <a:t>آموزش فردی به مددجو</a:t>
            </a:r>
          </a:p>
          <a:p>
            <a:pPr>
              <a:buNone/>
            </a:pPr>
            <a:r>
              <a:rPr lang="fa-IR" dirty="0"/>
              <a:t>دادن گزارش و اطلاعات حین تحویل شیفت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pic>
        <p:nvPicPr>
          <p:cNvPr id="6" name="Picture 2" descr="http://www.typesofeverything.com/wp-content/uploads/2011/03/Certified-Nurse-Assista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" y="3276600"/>
            <a:ext cx="4123919" cy="357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2D28D6-7230-4717-B293-5FEAB93B7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11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913" y="457200"/>
            <a:ext cx="7561262" cy="4751387"/>
          </a:xfrm>
        </p:spPr>
        <p:txBody>
          <a:bodyPr/>
          <a:lstStyle/>
          <a:p>
            <a:pPr>
              <a:buNone/>
            </a:pPr>
            <a:r>
              <a:rPr lang="fa-IR" dirty="0">
                <a:solidFill>
                  <a:srgbClr val="FF0000"/>
                </a:solidFill>
              </a:rPr>
              <a:t>حریم اجتماعی : 365-121</a:t>
            </a:r>
          </a:p>
          <a:p>
            <a:r>
              <a:rPr lang="fa-IR" dirty="0"/>
              <a:t>راند کردن با پزشکان</a:t>
            </a:r>
          </a:p>
          <a:p>
            <a:r>
              <a:rPr lang="fa-IR" dirty="0"/>
              <a:t>نشستن پشت میز کنفرانس</a:t>
            </a:r>
          </a:p>
          <a:p>
            <a:r>
              <a:rPr lang="fa-IR" dirty="0"/>
              <a:t>آموزش در کلاس درس برای بیماران دیابتی</a:t>
            </a:r>
          </a:p>
          <a:p>
            <a:r>
              <a:rPr lang="fa-IR" dirty="0"/>
              <a:t>تماس با گروه حمایت خانواده </a:t>
            </a:r>
          </a:p>
          <a:p>
            <a:endParaRPr lang="fa-IR" dirty="0"/>
          </a:p>
          <a:p>
            <a:pPr>
              <a:buNone/>
            </a:pPr>
            <a:r>
              <a:rPr lang="fa-IR" dirty="0">
                <a:solidFill>
                  <a:srgbClr val="FF0000"/>
                </a:solidFill>
              </a:rPr>
              <a:t>حریم عمومی : 365 سانتی متر و بیشتر</a:t>
            </a:r>
          </a:p>
          <a:p>
            <a:r>
              <a:rPr lang="fa-IR" dirty="0"/>
              <a:t>صحبت در یک ارتباط اجتماعی</a:t>
            </a:r>
          </a:p>
          <a:p>
            <a:r>
              <a:rPr lang="fa-IR" dirty="0"/>
              <a:t>گواهی دادن در یک مجمع قانونی</a:t>
            </a:r>
          </a:p>
          <a:p>
            <a:r>
              <a:rPr lang="fa-IR" dirty="0"/>
              <a:t>کنفرانس دادن برای دانشجویان در کلاس  </a:t>
            </a:r>
          </a:p>
          <a:p>
            <a:pPr>
              <a:buNone/>
            </a:pPr>
            <a:endParaRPr lang="fa-I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BD634F-C61C-401C-ACDF-84F75689D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4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پرستاری با افراد زیادی ارتباط دارد.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0988400"/>
              </p:ext>
            </p:extLst>
          </p:nvPr>
        </p:nvGraphicFramePr>
        <p:xfrm>
          <a:off x="1331913" y="1268413"/>
          <a:ext cx="7561262" cy="5208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1C7F57-5550-4E7E-93BB-2999F60F2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1FC504-29EF-49C8-85A9-85AD6F1465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2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1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340768"/>
            <a:ext cx="7162800" cy="5517232"/>
          </a:xfrm>
        </p:spPr>
        <p:txBody>
          <a:bodyPr>
            <a:normAutofit/>
          </a:bodyPr>
          <a:lstStyle/>
          <a:p>
            <a:pPr lvl="0" algn="just"/>
            <a:r>
              <a:rPr lang="fa-IR" dirty="0"/>
              <a:t>همه كارهاي ما از جمله نگاه كردن، راه رفتن و... به نوعي ارتباط محسوب مي شوند.</a:t>
            </a:r>
            <a:endParaRPr lang="en-US" dirty="0"/>
          </a:p>
          <a:p>
            <a:pPr lvl="0" algn="just"/>
            <a:r>
              <a:rPr lang="fa-IR" dirty="0"/>
              <a:t>نحوه </a:t>
            </a:r>
            <a:r>
              <a:rPr lang="fa-IR" dirty="0">
                <a:solidFill>
                  <a:srgbClr val="FF0000"/>
                </a:solidFill>
              </a:rPr>
              <a:t>ارسال پيام </a:t>
            </a:r>
            <a:r>
              <a:rPr lang="fa-IR" dirty="0"/>
              <a:t>بر </a:t>
            </a:r>
            <a:r>
              <a:rPr lang="fa-IR" dirty="0">
                <a:solidFill>
                  <a:srgbClr val="00B050"/>
                </a:solidFill>
              </a:rPr>
              <a:t>نحوه دريافت آن </a:t>
            </a:r>
            <a:r>
              <a:rPr lang="fa-IR" dirty="0"/>
              <a:t>تأثير مي گذارد. پيام چيزي </a:t>
            </a:r>
          </a:p>
          <a:p>
            <a:pPr lvl="0" algn="just"/>
            <a:r>
              <a:rPr lang="fa-IR" dirty="0"/>
              <a:t>فراتر از الفاظ ظاهري است.</a:t>
            </a:r>
            <a:endParaRPr lang="en-US" dirty="0"/>
          </a:p>
          <a:p>
            <a:pPr lvl="0" algn="just"/>
            <a:r>
              <a:rPr lang="fa-IR" dirty="0"/>
              <a:t>ارتباط همان پيامي است كه </a:t>
            </a:r>
            <a:r>
              <a:rPr lang="fa-IR" dirty="0">
                <a:solidFill>
                  <a:srgbClr val="00B050"/>
                </a:solidFill>
              </a:rPr>
              <a:t>دريافت </a:t>
            </a:r>
            <a:r>
              <a:rPr lang="fa-IR" dirty="0"/>
              <a:t>مي شود، نه آن پيامي كه ارسال مي شود.</a:t>
            </a:r>
            <a:endParaRPr lang="en-US" dirty="0"/>
          </a:p>
          <a:p>
            <a:pPr lvl="0" algn="just"/>
            <a:r>
              <a:rPr lang="fa-IR" dirty="0">
                <a:solidFill>
                  <a:srgbClr val="FF0000"/>
                </a:solidFill>
              </a:rPr>
              <a:t>نحوه شروع </a:t>
            </a:r>
            <a:r>
              <a:rPr lang="fa-IR" dirty="0"/>
              <a:t>ارسال پيام، اغلب تعيين كننده </a:t>
            </a:r>
            <a:r>
              <a:rPr lang="fa-IR" dirty="0">
                <a:solidFill>
                  <a:srgbClr val="00B050"/>
                </a:solidFill>
              </a:rPr>
              <a:t>نتيجه </a:t>
            </a:r>
            <a:r>
              <a:rPr lang="fa-IR" dirty="0"/>
              <a:t>آن پيام است.</a:t>
            </a:r>
            <a:endParaRPr lang="en-US" dirty="0"/>
          </a:p>
          <a:p>
            <a:pPr lvl="0" algn="just"/>
            <a:r>
              <a:rPr lang="fa-IR" dirty="0"/>
              <a:t>ارتباط مانند خياباني دوطرفه است. ارتباط موفق دو عنصر دارد: </a:t>
            </a:r>
          </a:p>
          <a:p>
            <a:pPr lvl="0" algn="just"/>
            <a:r>
              <a:rPr lang="fa-IR" dirty="0"/>
              <a:t>دادن پیام، گرفتن صحیح پیام</a:t>
            </a:r>
            <a:endParaRPr lang="en-US" dirty="0"/>
          </a:p>
          <a:p>
            <a:pPr lvl="0" algn="just"/>
            <a:r>
              <a:rPr lang="fa-IR" dirty="0"/>
              <a:t>ارتباط مانند تقليد حركات موزون دو دست است؛ فرايندي دو جانبه بر مبناي معنايي كه از آن استنباط شده است. يك فرايند ارتباطي </a:t>
            </a:r>
          </a:p>
          <a:p>
            <a:pPr lvl="0" algn="just"/>
            <a:r>
              <a:rPr lang="fa-IR" dirty="0"/>
              <a:t>شكل گرفته، چيزي بيش از دادو ستد پيام است.</a:t>
            </a:r>
            <a:endParaRPr lang="en-US" dirty="0"/>
          </a:p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اصول شش گانه ارتباط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0E21EF-4075-4F39-B92E-225DD85C3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124744"/>
            <a:ext cx="7162800" cy="5001419"/>
          </a:xfrm>
        </p:spPr>
        <p:txBody>
          <a:bodyPr/>
          <a:lstStyle/>
          <a:p>
            <a:r>
              <a:rPr lang="fa-IR" dirty="0"/>
              <a:t>هميشه چك كنيد كه آيا آنچه ديگران گفته اند درك كرده ايد و يا آنچه شما مي گوئيد ديگران درك كرده اند؟</a:t>
            </a:r>
            <a:endParaRPr lang="en-US" dirty="0"/>
          </a:p>
          <a:p>
            <a:r>
              <a:rPr lang="fa-IR" dirty="0"/>
              <a:t>اگر شما خوب شنيده نشويد، آنچه را كه مي خواستيد بگوئيد، نگفته ايد. </a:t>
            </a:r>
          </a:p>
          <a:p>
            <a:endParaRPr lang="en-US" dirty="0"/>
          </a:p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F11D62-164C-4B58-BAE7-7EAE54AB7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239000" cy="6034682"/>
          </a:xfrm>
        </p:spPr>
        <p:txBody>
          <a:bodyPr>
            <a:normAutofit/>
          </a:bodyPr>
          <a:lstStyle/>
          <a:p>
            <a:r>
              <a:rPr lang="fa-IR" dirty="0"/>
              <a:t>گوش دادن يعني چه؟</a:t>
            </a:r>
            <a:br>
              <a:rPr lang="en-US" dirty="0"/>
            </a:br>
            <a:r>
              <a:rPr lang="fa-IR" dirty="0"/>
              <a:t>يكي از بهترين روشهاي ارتباط با ديگران اين است كه صحبت نكنيم و تنها گوش كنيم. اما گوش دادن چيزي بيشتر از حرف نزدن است. گوش دادن يعني نه تنها شنيدن كلمات و گفته هاي كسي، بلكه تلاش كنيم تا </a:t>
            </a:r>
            <a:r>
              <a:rPr lang="fa-IR" dirty="0">
                <a:solidFill>
                  <a:srgbClr val="00B050"/>
                </a:solidFill>
              </a:rPr>
              <a:t>نكته هاي پنهان </a:t>
            </a:r>
            <a:r>
              <a:rPr lang="fa-IR" dirty="0"/>
              <a:t>در گفتار را درك كنيم. </a:t>
            </a:r>
            <a:br>
              <a:rPr lang="en-US" dirty="0"/>
            </a:br>
            <a:endParaRPr lang="fa-IR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8603E3-F020-4354-B87D-E998FE330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/>
              <a:t>توجه کنید!!</a:t>
            </a:r>
          </a:p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endParaRPr lang="fa-IR" dirty="0"/>
          </a:p>
        </p:txBody>
      </p:sp>
      <p:sp>
        <p:nvSpPr>
          <p:cNvPr id="4" name="Horizontal Scroll 3"/>
          <p:cNvSpPr/>
          <p:nvPr/>
        </p:nvSpPr>
        <p:spPr>
          <a:xfrm>
            <a:off x="755576" y="2348880"/>
            <a:ext cx="7416824" cy="28803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4800" dirty="0"/>
              <a:t>گوش دادن اصلاً کار راحتی نیست!!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436463-CE9E-44C0-B172-DCDCF2489B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dirty="0"/>
              <a:t>قطع كردن كلام گوينده</a:t>
            </a:r>
            <a:endParaRPr lang="en-US" dirty="0"/>
          </a:p>
          <a:p>
            <a:pPr lvl="0"/>
            <a:r>
              <a:rPr lang="ar-SA" dirty="0"/>
              <a:t>توجه انتخابي به بعضي از گفته ها</a:t>
            </a:r>
            <a:endParaRPr lang="en-US" dirty="0"/>
          </a:p>
          <a:p>
            <a:pPr lvl="0"/>
            <a:r>
              <a:rPr lang="ar-SA" dirty="0"/>
              <a:t>منحرف شدن توجه( تغيير در زاويه چهره و نگاه)</a:t>
            </a:r>
            <a:endParaRPr lang="en-US" dirty="0"/>
          </a:p>
          <a:p>
            <a:pPr lvl="0"/>
            <a:r>
              <a:rPr lang="ar-SA" dirty="0"/>
              <a:t>در روٌيا فرورفتن و انديشيدن به چيزهاي ديگر</a:t>
            </a:r>
            <a:endParaRPr lang="fa-IR" dirty="0"/>
          </a:p>
          <a:p>
            <a:pPr lvl="0"/>
            <a:r>
              <a:rPr lang="fa-IR" dirty="0"/>
              <a:t>عدم تناسب وضعیت هیجانی چهره با حالات صحبتهای بیمار</a:t>
            </a:r>
            <a:endParaRPr lang="en-US" dirty="0"/>
          </a:p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/>
              <a:t>نشانه های گوش دادن ضعیف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D552CD-DF8C-4D23-9124-F65F249E7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eautiful-Daisy-Flower-Picture-2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77225"/>
            <a:ext cx="3090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3200" dirty="0">
                <a:solidFill>
                  <a:schemeClr val="tx2"/>
                </a:solidFill>
              </a:rPr>
              <a:t>با تشکر از توجه شما 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304800"/>
            <a:ext cx="75136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به منظور برقراري رابطه  با بیمار و سایرین، پرستار باید با </a:t>
            </a:r>
          </a:p>
          <a:p>
            <a:pPr rtl="1"/>
            <a:r>
              <a:rPr lang="fa-IR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مهارتهاي ارتباطی آشنا باشد.</a:t>
            </a:r>
          </a:p>
          <a:p>
            <a:pPr rtl="1"/>
            <a:endParaRPr lang="fa-IR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rtl="1"/>
            <a:endParaRPr lang="en-US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rtl="1"/>
            <a:endParaRPr lang="en-US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rtl="1"/>
            <a:endParaRPr lang="en-US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pic>
        <p:nvPicPr>
          <p:cNvPr id="3074" name="Picture 2" descr="http://articlemaniac.org/wp-content/uploads/2013/07/improving-communication-skil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000"/>
            <a:ext cx="7010400" cy="385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920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reeform 2"/>
          <p:cNvSpPr>
            <a:spLocks/>
          </p:cNvSpPr>
          <p:nvPr/>
        </p:nvSpPr>
        <p:spPr bwMode="gray">
          <a:xfrm>
            <a:off x="6132513" y="2743200"/>
            <a:ext cx="1895475" cy="830263"/>
          </a:xfrm>
          <a:custGeom>
            <a:avLst/>
            <a:gdLst>
              <a:gd name="T0" fmla="*/ 112 w 2061"/>
              <a:gd name="T1" fmla="*/ 1555 h 1556"/>
              <a:gd name="T2" fmla="*/ 237 w 2061"/>
              <a:gd name="T3" fmla="*/ 1555 h 1556"/>
              <a:gd name="T4" fmla="*/ 365 w 2061"/>
              <a:gd name="T5" fmla="*/ 1544 h 1556"/>
              <a:gd name="T6" fmla="*/ 484 w 2061"/>
              <a:gd name="T7" fmla="*/ 1519 h 1556"/>
              <a:gd name="T8" fmla="*/ 622 w 2061"/>
              <a:gd name="T9" fmla="*/ 1472 h 1556"/>
              <a:gd name="T10" fmla="*/ 754 w 2061"/>
              <a:gd name="T11" fmla="*/ 1410 h 1556"/>
              <a:gd name="T12" fmla="*/ 891 w 2061"/>
              <a:gd name="T13" fmla="*/ 1324 h 1556"/>
              <a:gd name="T14" fmla="*/ 1016 w 2061"/>
              <a:gd name="T15" fmla="*/ 1233 h 1556"/>
              <a:gd name="T16" fmla="*/ 1134 w 2061"/>
              <a:gd name="T17" fmla="*/ 1143 h 1556"/>
              <a:gd name="T18" fmla="*/ 1253 w 2061"/>
              <a:gd name="T19" fmla="*/ 1041 h 1556"/>
              <a:gd name="T20" fmla="*/ 1366 w 2061"/>
              <a:gd name="T21" fmla="*/ 929 h 1556"/>
              <a:gd name="T22" fmla="*/ 1476 w 2061"/>
              <a:gd name="T23" fmla="*/ 799 h 1556"/>
              <a:gd name="T24" fmla="*/ 1566 w 2061"/>
              <a:gd name="T25" fmla="*/ 665 h 1556"/>
              <a:gd name="T26" fmla="*/ 1626 w 2061"/>
              <a:gd name="T27" fmla="*/ 546 h 1556"/>
              <a:gd name="T28" fmla="*/ 1993 w 2061"/>
              <a:gd name="T29" fmla="*/ 586 h 1556"/>
              <a:gd name="T30" fmla="*/ 1875 w 2061"/>
              <a:gd name="T31" fmla="*/ 506 h 1556"/>
              <a:gd name="T32" fmla="*/ 1785 w 2061"/>
              <a:gd name="T33" fmla="*/ 427 h 1556"/>
              <a:gd name="T34" fmla="*/ 1713 w 2061"/>
              <a:gd name="T35" fmla="*/ 354 h 1556"/>
              <a:gd name="T36" fmla="*/ 1638 w 2061"/>
              <a:gd name="T37" fmla="*/ 275 h 1556"/>
              <a:gd name="T38" fmla="*/ 1551 w 2061"/>
              <a:gd name="T39" fmla="*/ 166 h 1556"/>
              <a:gd name="T40" fmla="*/ 1473 w 2061"/>
              <a:gd name="T41" fmla="*/ 51 h 1556"/>
              <a:gd name="T42" fmla="*/ 1408 w 2061"/>
              <a:gd name="T43" fmla="*/ 18 h 1556"/>
              <a:gd name="T44" fmla="*/ 1338 w 2061"/>
              <a:gd name="T45" fmla="*/ 72 h 1556"/>
              <a:gd name="T46" fmla="*/ 1251 w 2061"/>
              <a:gd name="T47" fmla="*/ 127 h 1556"/>
              <a:gd name="T48" fmla="*/ 1174 w 2061"/>
              <a:gd name="T49" fmla="*/ 163 h 1556"/>
              <a:gd name="T50" fmla="*/ 1084 w 2061"/>
              <a:gd name="T51" fmla="*/ 199 h 1556"/>
              <a:gd name="T52" fmla="*/ 991 w 2061"/>
              <a:gd name="T53" fmla="*/ 235 h 1556"/>
              <a:gd name="T54" fmla="*/ 901 w 2061"/>
              <a:gd name="T55" fmla="*/ 264 h 1556"/>
              <a:gd name="T56" fmla="*/ 817 w 2061"/>
              <a:gd name="T57" fmla="*/ 293 h 1556"/>
              <a:gd name="T58" fmla="*/ 704 w 2061"/>
              <a:gd name="T59" fmla="*/ 318 h 1556"/>
              <a:gd name="T60" fmla="*/ 1124 w 2061"/>
              <a:gd name="T61" fmla="*/ 528 h 1556"/>
              <a:gd name="T62" fmla="*/ 1024 w 2061"/>
              <a:gd name="T63" fmla="*/ 720 h 1556"/>
              <a:gd name="T64" fmla="*/ 949 w 2061"/>
              <a:gd name="T65" fmla="*/ 839 h 1556"/>
              <a:gd name="T66" fmla="*/ 839 w 2061"/>
              <a:gd name="T67" fmla="*/ 991 h 1556"/>
              <a:gd name="T68" fmla="*/ 747 w 2061"/>
              <a:gd name="T69" fmla="*/ 1110 h 1556"/>
              <a:gd name="T70" fmla="*/ 672 w 2061"/>
              <a:gd name="T71" fmla="*/ 1201 h 1556"/>
              <a:gd name="T72" fmla="*/ 577 w 2061"/>
              <a:gd name="T73" fmla="*/ 1291 h 1556"/>
              <a:gd name="T74" fmla="*/ 479 w 2061"/>
              <a:gd name="T75" fmla="*/ 1363 h 1556"/>
              <a:gd name="T76" fmla="*/ 365 w 2061"/>
              <a:gd name="T77" fmla="*/ 1425 h 1556"/>
              <a:gd name="T78" fmla="*/ 240 w 2061"/>
              <a:gd name="T79" fmla="*/ 1472 h 1556"/>
              <a:gd name="T80" fmla="*/ 107 w 2061"/>
              <a:gd name="T81" fmla="*/ 1515 h 1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061" h="1556">
                <a:moveTo>
                  <a:pt x="0" y="1544"/>
                </a:moveTo>
                <a:lnTo>
                  <a:pt x="112" y="1555"/>
                </a:lnTo>
                <a:lnTo>
                  <a:pt x="170" y="1555"/>
                </a:lnTo>
                <a:lnTo>
                  <a:pt x="237" y="1555"/>
                </a:lnTo>
                <a:lnTo>
                  <a:pt x="300" y="1551"/>
                </a:lnTo>
                <a:lnTo>
                  <a:pt x="365" y="1544"/>
                </a:lnTo>
                <a:lnTo>
                  <a:pt x="427" y="1533"/>
                </a:lnTo>
                <a:lnTo>
                  <a:pt x="484" y="1519"/>
                </a:lnTo>
                <a:lnTo>
                  <a:pt x="547" y="1501"/>
                </a:lnTo>
                <a:lnTo>
                  <a:pt x="622" y="1472"/>
                </a:lnTo>
                <a:lnTo>
                  <a:pt x="689" y="1439"/>
                </a:lnTo>
                <a:lnTo>
                  <a:pt x="754" y="1410"/>
                </a:lnTo>
                <a:lnTo>
                  <a:pt x="824" y="1371"/>
                </a:lnTo>
                <a:lnTo>
                  <a:pt x="891" y="1324"/>
                </a:lnTo>
                <a:lnTo>
                  <a:pt x="959" y="1280"/>
                </a:lnTo>
                <a:lnTo>
                  <a:pt x="1016" y="1233"/>
                </a:lnTo>
                <a:lnTo>
                  <a:pt x="1081" y="1190"/>
                </a:lnTo>
                <a:lnTo>
                  <a:pt x="1134" y="1143"/>
                </a:lnTo>
                <a:lnTo>
                  <a:pt x="1194" y="1092"/>
                </a:lnTo>
                <a:lnTo>
                  <a:pt x="1253" y="1041"/>
                </a:lnTo>
                <a:lnTo>
                  <a:pt x="1313" y="980"/>
                </a:lnTo>
                <a:lnTo>
                  <a:pt x="1366" y="929"/>
                </a:lnTo>
                <a:lnTo>
                  <a:pt x="1423" y="861"/>
                </a:lnTo>
                <a:lnTo>
                  <a:pt x="1476" y="799"/>
                </a:lnTo>
                <a:lnTo>
                  <a:pt x="1523" y="734"/>
                </a:lnTo>
                <a:lnTo>
                  <a:pt x="1566" y="665"/>
                </a:lnTo>
                <a:lnTo>
                  <a:pt x="1598" y="608"/>
                </a:lnTo>
                <a:lnTo>
                  <a:pt x="1626" y="546"/>
                </a:lnTo>
                <a:lnTo>
                  <a:pt x="2060" y="629"/>
                </a:lnTo>
                <a:lnTo>
                  <a:pt x="1993" y="586"/>
                </a:lnTo>
                <a:lnTo>
                  <a:pt x="1940" y="546"/>
                </a:lnTo>
                <a:lnTo>
                  <a:pt x="1875" y="506"/>
                </a:lnTo>
                <a:lnTo>
                  <a:pt x="1828" y="467"/>
                </a:lnTo>
                <a:lnTo>
                  <a:pt x="1785" y="427"/>
                </a:lnTo>
                <a:lnTo>
                  <a:pt x="1748" y="398"/>
                </a:lnTo>
                <a:lnTo>
                  <a:pt x="1713" y="354"/>
                </a:lnTo>
                <a:lnTo>
                  <a:pt x="1675" y="318"/>
                </a:lnTo>
                <a:lnTo>
                  <a:pt x="1638" y="275"/>
                </a:lnTo>
                <a:lnTo>
                  <a:pt x="1596" y="221"/>
                </a:lnTo>
                <a:lnTo>
                  <a:pt x="1551" y="166"/>
                </a:lnTo>
                <a:lnTo>
                  <a:pt x="1513" y="112"/>
                </a:lnTo>
                <a:lnTo>
                  <a:pt x="1473" y="51"/>
                </a:lnTo>
                <a:lnTo>
                  <a:pt x="1441" y="0"/>
                </a:lnTo>
                <a:lnTo>
                  <a:pt x="1408" y="18"/>
                </a:lnTo>
                <a:lnTo>
                  <a:pt x="1373" y="47"/>
                </a:lnTo>
                <a:lnTo>
                  <a:pt x="1338" y="72"/>
                </a:lnTo>
                <a:lnTo>
                  <a:pt x="1296" y="98"/>
                </a:lnTo>
                <a:lnTo>
                  <a:pt x="1251" y="127"/>
                </a:lnTo>
                <a:lnTo>
                  <a:pt x="1211" y="145"/>
                </a:lnTo>
                <a:lnTo>
                  <a:pt x="1174" y="163"/>
                </a:lnTo>
                <a:lnTo>
                  <a:pt x="1129" y="184"/>
                </a:lnTo>
                <a:lnTo>
                  <a:pt x="1084" y="199"/>
                </a:lnTo>
                <a:lnTo>
                  <a:pt x="1034" y="221"/>
                </a:lnTo>
                <a:lnTo>
                  <a:pt x="991" y="235"/>
                </a:lnTo>
                <a:lnTo>
                  <a:pt x="949" y="253"/>
                </a:lnTo>
                <a:lnTo>
                  <a:pt x="901" y="264"/>
                </a:lnTo>
                <a:lnTo>
                  <a:pt x="859" y="278"/>
                </a:lnTo>
                <a:lnTo>
                  <a:pt x="817" y="293"/>
                </a:lnTo>
                <a:lnTo>
                  <a:pt x="769" y="307"/>
                </a:lnTo>
                <a:lnTo>
                  <a:pt x="704" y="318"/>
                </a:lnTo>
                <a:lnTo>
                  <a:pt x="1154" y="438"/>
                </a:lnTo>
                <a:lnTo>
                  <a:pt x="1124" y="528"/>
                </a:lnTo>
                <a:lnTo>
                  <a:pt x="1089" y="597"/>
                </a:lnTo>
                <a:lnTo>
                  <a:pt x="1024" y="720"/>
                </a:lnTo>
                <a:lnTo>
                  <a:pt x="986" y="781"/>
                </a:lnTo>
                <a:lnTo>
                  <a:pt x="949" y="839"/>
                </a:lnTo>
                <a:lnTo>
                  <a:pt x="881" y="933"/>
                </a:lnTo>
                <a:lnTo>
                  <a:pt x="839" y="991"/>
                </a:lnTo>
                <a:lnTo>
                  <a:pt x="792" y="1060"/>
                </a:lnTo>
                <a:lnTo>
                  <a:pt x="747" y="1110"/>
                </a:lnTo>
                <a:lnTo>
                  <a:pt x="709" y="1154"/>
                </a:lnTo>
                <a:lnTo>
                  <a:pt x="672" y="1201"/>
                </a:lnTo>
                <a:lnTo>
                  <a:pt x="627" y="1244"/>
                </a:lnTo>
                <a:lnTo>
                  <a:pt x="577" y="1291"/>
                </a:lnTo>
                <a:lnTo>
                  <a:pt x="529" y="1324"/>
                </a:lnTo>
                <a:lnTo>
                  <a:pt x="479" y="1363"/>
                </a:lnTo>
                <a:lnTo>
                  <a:pt x="419" y="1400"/>
                </a:lnTo>
                <a:lnTo>
                  <a:pt x="365" y="1425"/>
                </a:lnTo>
                <a:lnTo>
                  <a:pt x="300" y="1450"/>
                </a:lnTo>
                <a:lnTo>
                  <a:pt x="240" y="1472"/>
                </a:lnTo>
                <a:lnTo>
                  <a:pt x="177" y="1494"/>
                </a:lnTo>
                <a:lnTo>
                  <a:pt x="107" y="1515"/>
                </a:lnTo>
                <a:lnTo>
                  <a:pt x="0" y="1544"/>
                </a:lnTo>
              </a:path>
            </a:pathLst>
          </a:custGeom>
          <a:gradFill rotWithShape="0">
            <a:gsLst>
              <a:gs pos="0">
                <a:schemeClr val="bg1">
                  <a:gamma/>
                  <a:shade val="0"/>
                  <a:invGamma/>
                </a:schemeClr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8611" name="Freeform 3"/>
          <p:cNvSpPr>
            <a:spLocks/>
          </p:cNvSpPr>
          <p:nvPr/>
        </p:nvSpPr>
        <p:spPr bwMode="gray">
          <a:xfrm>
            <a:off x="6018213" y="4287838"/>
            <a:ext cx="1897062" cy="796925"/>
          </a:xfrm>
          <a:custGeom>
            <a:avLst/>
            <a:gdLst>
              <a:gd name="T0" fmla="*/ 115 w 2063"/>
              <a:gd name="T1" fmla="*/ 0 h 1497"/>
              <a:gd name="T2" fmla="*/ 237 w 2063"/>
              <a:gd name="T3" fmla="*/ 0 h 1497"/>
              <a:gd name="T4" fmla="*/ 364 w 2063"/>
              <a:gd name="T5" fmla="*/ 11 h 1497"/>
              <a:gd name="T6" fmla="*/ 484 w 2063"/>
              <a:gd name="T7" fmla="*/ 40 h 1497"/>
              <a:gd name="T8" fmla="*/ 624 w 2063"/>
              <a:gd name="T9" fmla="*/ 83 h 1497"/>
              <a:gd name="T10" fmla="*/ 754 w 2063"/>
              <a:gd name="T11" fmla="*/ 141 h 1497"/>
              <a:gd name="T12" fmla="*/ 894 w 2063"/>
              <a:gd name="T13" fmla="*/ 224 h 1497"/>
              <a:gd name="T14" fmla="*/ 1016 w 2063"/>
              <a:gd name="T15" fmla="*/ 311 h 1497"/>
              <a:gd name="T16" fmla="*/ 1136 w 2063"/>
              <a:gd name="T17" fmla="*/ 397 h 1497"/>
              <a:gd name="T18" fmla="*/ 1256 w 2063"/>
              <a:gd name="T19" fmla="*/ 495 h 1497"/>
              <a:gd name="T20" fmla="*/ 1368 w 2063"/>
              <a:gd name="T21" fmla="*/ 603 h 1497"/>
              <a:gd name="T22" fmla="*/ 1475 w 2063"/>
              <a:gd name="T23" fmla="*/ 726 h 1497"/>
              <a:gd name="T24" fmla="*/ 1565 w 2063"/>
              <a:gd name="T25" fmla="*/ 853 h 1497"/>
              <a:gd name="T26" fmla="*/ 1625 w 2063"/>
              <a:gd name="T27" fmla="*/ 968 h 1497"/>
              <a:gd name="T28" fmla="*/ 2000 w 2063"/>
              <a:gd name="T29" fmla="*/ 932 h 1497"/>
              <a:gd name="T30" fmla="*/ 1872 w 2063"/>
              <a:gd name="T31" fmla="*/ 1012 h 1497"/>
              <a:gd name="T32" fmla="*/ 1782 w 2063"/>
              <a:gd name="T33" fmla="*/ 1077 h 1497"/>
              <a:gd name="T34" fmla="*/ 1710 w 2063"/>
              <a:gd name="T35" fmla="*/ 1145 h 1497"/>
              <a:gd name="T36" fmla="*/ 1638 w 2063"/>
              <a:gd name="T37" fmla="*/ 1229 h 1497"/>
              <a:gd name="T38" fmla="*/ 1555 w 2063"/>
              <a:gd name="T39" fmla="*/ 1337 h 1497"/>
              <a:gd name="T40" fmla="*/ 1475 w 2063"/>
              <a:gd name="T41" fmla="*/ 1445 h 1497"/>
              <a:gd name="T42" fmla="*/ 1408 w 2063"/>
              <a:gd name="T43" fmla="*/ 1474 h 1497"/>
              <a:gd name="T44" fmla="*/ 1338 w 2063"/>
              <a:gd name="T45" fmla="*/ 1424 h 1497"/>
              <a:gd name="T46" fmla="*/ 1253 w 2063"/>
              <a:gd name="T47" fmla="*/ 1373 h 1497"/>
              <a:gd name="T48" fmla="*/ 1173 w 2063"/>
              <a:gd name="T49" fmla="*/ 1337 h 1497"/>
              <a:gd name="T50" fmla="*/ 1083 w 2063"/>
              <a:gd name="T51" fmla="*/ 1301 h 1497"/>
              <a:gd name="T52" fmla="*/ 991 w 2063"/>
              <a:gd name="T53" fmla="*/ 1265 h 1497"/>
              <a:gd name="T54" fmla="*/ 904 w 2063"/>
              <a:gd name="T55" fmla="*/ 1239 h 1497"/>
              <a:gd name="T56" fmla="*/ 819 w 2063"/>
              <a:gd name="T57" fmla="*/ 1211 h 1497"/>
              <a:gd name="T58" fmla="*/ 704 w 2063"/>
              <a:gd name="T59" fmla="*/ 1185 h 1497"/>
              <a:gd name="T60" fmla="*/ 1123 w 2063"/>
              <a:gd name="T61" fmla="*/ 986 h 1497"/>
              <a:gd name="T62" fmla="*/ 1024 w 2063"/>
              <a:gd name="T63" fmla="*/ 799 h 1497"/>
              <a:gd name="T64" fmla="*/ 949 w 2063"/>
              <a:gd name="T65" fmla="*/ 690 h 1497"/>
              <a:gd name="T66" fmla="*/ 841 w 2063"/>
              <a:gd name="T67" fmla="*/ 542 h 1497"/>
              <a:gd name="T68" fmla="*/ 746 w 2063"/>
              <a:gd name="T69" fmla="*/ 430 h 1497"/>
              <a:gd name="T70" fmla="*/ 672 w 2063"/>
              <a:gd name="T71" fmla="*/ 343 h 1497"/>
              <a:gd name="T72" fmla="*/ 579 w 2063"/>
              <a:gd name="T73" fmla="*/ 257 h 1497"/>
              <a:gd name="T74" fmla="*/ 482 w 2063"/>
              <a:gd name="T75" fmla="*/ 184 h 1497"/>
              <a:gd name="T76" fmla="*/ 364 w 2063"/>
              <a:gd name="T77" fmla="*/ 126 h 1497"/>
              <a:gd name="T78" fmla="*/ 242 w 2063"/>
              <a:gd name="T79" fmla="*/ 83 h 1497"/>
              <a:gd name="T80" fmla="*/ 110 w 2063"/>
              <a:gd name="T81" fmla="*/ 43 h 1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063" h="1497">
                <a:moveTo>
                  <a:pt x="0" y="11"/>
                </a:moveTo>
                <a:lnTo>
                  <a:pt x="115" y="0"/>
                </a:lnTo>
                <a:lnTo>
                  <a:pt x="170" y="0"/>
                </a:lnTo>
                <a:lnTo>
                  <a:pt x="237" y="0"/>
                </a:lnTo>
                <a:lnTo>
                  <a:pt x="302" y="7"/>
                </a:lnTo>
                <a:lnTo>
                  <a:pt x="364" y="11"/>
                </a:lnTo>
                <a:lnTo>
                  <a:pt x="429" y="22"/>
                </a:lnTo>
                <a:lnTo>
                  <a:pt x="484" y="40"/>
                </a:lnTo>
                <a:lnTo>
                  <a:pt x="549" y="54"/>
                </a:lnTo>
                <a:lnTo>
                  <a:pt x="624" y="83"/>
                </a:lnTo>
                <a:lnTo>
                  <a:pt x="691" y="116"/>
                </a:lnTo>
                <a:lnTo>
                  <a:pt x="754" y="141"/>
                </a:lnTo>
                <a:lnTo>
                  <a:pt x="826" y="181"/>
                </a:lnTo>
                <a:lnTo>
                  <a:pt x="894" y="224"/>
                </a:lnTo>
                <a:lnTo>
                  <a:pt x="961" y="267"/>
                </a:lnTo>
                <a:lnTo>
                  <a:pt x="1016" y="311"/>
                </a:lnTo>
                <a:lnTo>
                  <a:pt x="1081" y="354"/>
                </a:lnTo>
                <a:lnTo>
                  <a:pt x="1136" y="397"/>
                </a:lnTo>
                <a:lnTo>
                  <a:pt x="1196" y="444"/>
                </a:lnTo>
                <a:lnTo>
                  <a:pt x="1256" y="495"/>
                </a:lnTo>
                <a:lnTo>
                  <a:pt x="1316" y="553"/>
                </a:lnTo>
                <a:lnTo>
                  <a:pt x="1368" y="603"/>
                </a:lnTo>
                <a:lnTo>
                  <a:pt x="1423" y="669"/>
                </a:lnTo>
                <a:lnTo>
                  <a:pt x="1475" y="726"/>
                </a:lnTo>
                <a:lnTo>
                  <a:pt x="1525" y="788"/>
                </a:lnTo>
                <a:lnTo>
                  <a:pt x="1565" y="853"/>
                </a:lnTo>
                <a:lnTo>
                  <a:pt x="1600" y="911"/>
                </a:lnTo>
                <a:lnTo>
                  <a:pt x="1625" y="968"/>
                </a:lnTo>
                <a:lnTo>
                  <a:pt x="2062" y="889"/>
                </a:lnTo>
                <a:lnTo>
                  <a:pt x="2000" y="932"/>
                </a:lnTo>
                <a:lnTo>
                  <a:pt x="1930" y="976"/>
                </a:lnTo>
                <a:lnTo>
                  <a:pt x="1872" y="1012"/>
                </a:lnTo>
                <a:lnTo>
                  <a:pt x="1830" y="1041"/>
                </a:lnTo>
                <a:lnTo>
                  <a:pt x="1782" y="1077"/>
                </a:lnTo>
                <a:lnTo>
                  <a:pt x="1745" y="1109"/>
                </a:lnTo>
                <a:lnTo>
                  <a:pt x="1710" y="1145"/>
                </a:lnTo>
                <a:lnTo>
                  <a:pt x="1673" y="1189"/>
                </a:lnTo>
                <a:lnTo>
                  <a:pt x="1638" y="1229"/>
                </a:lnTo>
                <a:lnTo>
                  <a:pt x="1595" y="1283"/>
                </a:lnTo>
                <a:lnTo>
                  <a:pt x="1555" y="1337"/>
                </a:lnTo>
                <a:lnTo>
                  <a:pt x="1518" y="1384"/>
                </a:lnTo>
                <a:lnTo>
                  <a:pt x="1475" y="1445"/>
                </a:lnTo>
                <a:lnTo>
                  <a:pt x="1443" y="1496"/>
                </a:lnTo>
                <a:lnTo>
                  <a:pt x="1408" y="1474"/>
                </a:lnTo>
                <a:lnTo>
                  <a:pt x="1375" y="1445"/>
                </a:lnTo>
                <a:lnTo>
                  <a:pt x="1338" y="1424"/>
                </a:lnTo>
                <a:lnTo>
                  <a:pt x="1296" y="1398"/>
                </a:lnTo>
                <a:lnTo>
                  <a:pt x="1253" y="1373"/>
                </a:lnTo>
                <a:lnTo>
                  <a:pt x="1213" y="1351"/>
                </a:lnTo>
                <a:lnTo>
                  <a:pt x="1173" y="1337"/>
                </a:lnTo>
                <a:lnTo>
                  <a:pt x="1131" y="1315"/>
                </a:lnTo>
                <a:lnTo>
                  <a:pt x="1083" y="1301"/>
                </a:lnTo>
                <a:lnTo>
                  <a:pt x="1036" y="1283"/>
                </a:lnTo>
                <a:lnTo>
                  <a:pt x="991" y="1265"/>
                </a:lnTo>
                <a:lnTo>
                  <a:pt x="949" y="1250"/>
                </a:lnTo>
                <a:lnTo>
                  <a:pt x="904" y="1239"/>
                </a:lnTo>
                <a:lnTo>
                  <a:pt x="859" y="1225"/>
                </a:lnTo>
                <a:lnTo>
                  <a:pt x="819" y="1211"/>
                </a:lnTo>
                <a:lnTo>
                  <a:pt x="769" y="1196"/>
                </a:lnTo>
                <a:lnTo>
                  <a:pt x="704" y="1185"/>
                </a:lnTo>
                <a:lnTo>
                  <a:pt x="1153" y="1073"/>
                </a:lnTo>
                <a:lnTo>
                  <a:pt x="1123" y="986"/>
                </a:lnTo>
                <a:lnTo>
                  <a:pt x="1088" y="921"/>
                </a:lnTo>
                <a:lnTo>
                  <a:pt x="1024" y="799"/>
                </a:lnTo>
                <a:lnTo>
                  <a:pt x="986" y="744"/>
                </a:lnTo>
                <a:lnTo>
                  <a:pt x="949" y="690"/>
                </a:lnTo>
                <a:lnTo>
                  <a:pt x="881" y="596"/>
                </a:lnTo>
                <a:lnTo>
                  <a:pt x="841" y="542"/>
                </a:lnTo>
                <a:lnTo>
                  <a:pt x="791" y="477"/>
                </a:lnTo>
                <a:lnTo>
                  <a:pt x="746" y="430"/>
                </a:lnTo>
                <a:lnTo>
                  <a:pt x="709" y="387"/>
                </a:lnTo>
                <a:lnTo>
                  <a:pt x="672" y="343"/>
                </a:lnTo>
                <a:lnTo>
                  <a:pt x="627" y="300"/>
                </a:lnTo>
                <a:lnTo>
                  <a:pt x="579" y="257"/>
                </a:lnTo>
                <a:lnTo>
                  <a:pt x="529" y="224"/>
                </a:lnTo>
                <a:lnTo>
                  <a:pt x="482" y="184"/>
                </a:lnTo>
                <a:lnTo>
                  <a:pt x="422" y="152"/>
                </a:lnTo>
                <a:lnTo>
                  <a:pt x="364" y="126"/>
                </a:lnTo>
                <a:lnTo>
                  <a:pt x="302" y="105"/>
                </a:lnTo>
                <a:lnTo>
                  <a:pt x="242" y="83"/>
                </a:lnTo>
                <a:lnTo>
                  <a:pt x="177" y="61"/>
                </a:lnTo>
                <a:lnTo>
                  <a:pt x="110" y="43"/>
                </a:lnTo>
                <a:lnTo>
                  <a:pt x="0" y="11"/>
                </a:lnTo>
              </a:path>
            </a:pathLst>
          </a:custGeom>
          <a:gradFill rotWithShape="0">
            <a:gsLst>
              <a:gs pos="0">
                <a:schemeClr val="bg1">
                  <a:gamma/>
                  <a:shade val="0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8612" name="Freeform 4"/>
          <p:cNvSpPr>
            <a:spLocks/>
          </p:cNvSpPr>
          <p:nvPr/>
        </p:nvSpPr>
        <p:spPr bwMode="gray">
          <a:xfrm>
            <a:off x="2762250" y="4225925"/>
            <a:ext cx="1898650" cy="828675"/>
          </a:xfrm>
          <a:custGeom>
            <a:avLst/>
            <a:gdLst>
              <a:gd name="T0" fmla="*/ 1947 w 2063"/>
              <a:gd name="T1" fmla="*/ 0 h 1556"/>
              <a:gd name="T2" fmla="*/ 1825 w 2063"/>
              <a:gd name="T3" fmla="*/ 0 h 1556"/>
              <a:gd name="T4" fmla="*/ 1698 w 2063"/>
              <a:gd name="T5" fmla="*/ 11 h 1556"/>
              <a:gd name="T6" fmla="*/ 1578 w 2063"/>
              <a:gd name="T7" fmla="*/ 40 h 1556"/>
              <a:gd name="T8" fmla="*/ 1438 w 2063"/>
              <a:gd name="T9" fmla="*/ 83 h 1556"/>
              <a:gd name="T10" fmla="*/ 1308 w 2063"/>
              <a:gd name="T11" fmla="*/ 148 h 1556"/>
              <a:gd name="T12" fmla="*/ 1168 w 2063"/>
              <a:gd name="T13" fmla="*/ 231 h 1556"/>
              <a:gd name="T14" fmla="*/ 1046 w 2063"/>
              <a:gd name="T15" fmla="*/ 322 h 1556"/>
              <a:gd name="T16" fmla="*/ 926 w 2063"/>
              <a:gd name="T17" fmla="*/ 412 h 1556"/>
              <a:gd name="T18" fmla="*/ 806 w 2063"/>
              <a:gd name="T19" fmla="*/ 514 h 1556"/>
              <a:gd name="T20" fmla="*/ 694 w 2063"/>
              <a:gd name="T21" fmla="*/ 629 h 1556"/>
              <a:gd name="T22" fmla="*/ 587 w 2063"/>
              <a:gd name="T23" fmla="*/ 759 h 1556"/>
              <a:gd name="T24" fmla="*/ 497 w 2063"/>
              <a:gd name="T25" fmla="*/ 893 h 1556"/>
              <a:gd name="T26" fmla="*/ 437 w 2063"/>
              <a:gd name="T27" fmla="*/ 1013 h 1556"/>
              <a:gd name="T28" fmla="*/ 70 w 2063"/>
              <a:gd name="T29" fmla="*/ 973 h 1556"/>
              <a:gd name="T30" fmla="*/ 185 w 2063"/>
              <a:gd name="T31" fmla="*/ 1052 h 1556"/>
              <a:gd name="T32" fmla="*/ 275 w 2063"/>
              <a:gd name="T33" fmla="*/ 1128 h 1556"/>
              <a:gd name="T34" fmla="*/ 349 w 2063"/>
              <a:gd name="T35" fmla="*/ 1201 h 1556"/>
              <a:gd name="T36" fmla="*/ 424 w 2063"/>
              <a:gd name="T37" fmla="*/ 1284 h 1556"/>
              <a:gd name="T38" fmla="*/ 512 w 2063"/>
              <a:gd name="T39" fmla="*/ 1392 h 1556"/>
              <a:gd name="T40" fmla="*/ 589 w 2063"/>
              <a:gd name="T41" fmla="*/ 1504 h 1556"/>
              <a:gd name="T42" fmla="*/ 654 w 2063"/>
              <a:gd name="T43" fmla="*/ 1537 h 1556"/>
              <a:gd name="T44" fmla="*/ 724 w 2063"/>
              <a:gd name="T45" fmla="*/ 1486 h 1556"/>
              <a:gd name="T46" fmla="*/ 809 w 2063"/>
              <a:gd name="T47" fmla="*/ 1432 h 1556"/>
              <a:gd name="T48" fmla="*/ 889 w 2063"/>
              <a:gd name="T49" fmla="*/ 1396 h 1556"/>
              <a:gd name="T50" fmla="*/ 979 w 2063"/>
              <a:gd name="T51" fmla="*/ 1356 h 1556"/>
              <a:gd name="T52" fmla="*/ 1071 w 2063"/>
              <a:gd name="T53" fmla="*/ 1320 h 1556"/>
              <a:gd name="T54" fmla="*/ 1158 w 2063"/>
              <a:gd name="T55" fmla="*/ 1291 h 1556"/>
              <a:gd name="T56" fmla="*/ 1243 w 2063"/>
              <a:gd name="T57" fmla="*/ 1266 h 1556"/>
              <a:gd name="T58" fmla="*/ 1356 w 2063"/>
              <a:gd name="T59" fmla="*/ 1237 h 1556"/>
              <a:gd name="T60" fmla="*/ 939 w 2063"/>
              <a:gd name="T61" fmla="*/ 1027 h 1556"/>
              <a:gd name="T62" fmla="*/ 1038 w 2063"/>
              <a:gd name="T63" fmla="*/ 835 h 1556"/>
              <a:gd name="T64" fmla="*/ 1113 w 2063"/>
              <a:gd name="T65" fmla="*/ 720 h 1556"/>
              <a:gd name="T66" fmla="*/ 1221 w 2063"/>
              <a:gd name="T67" fmla="*/ 568 h 1556"/>
              <a:gd name="T68" fmla="*/ 1316 w 2063"/>
              <a:gd name="T69" fmla="*/ 448 h 1556"/>
              <a:gd name="T70" fmla="*/ 1390 w 2063"/>
              <a:gd name="T71" fmla="*/ 358 h 1556"/>
              <a:gd name="T72" fmla="*/ 1483 w 2063"/>
              <a:gd name="T73" fmla="*/ 268 h 1556"/>
              <a:gd name="T74" fmla="*/ 1580 w 2063"/>
              <a:gd name="T75" fmla="*/ 192 h 1556"/>
              <a:gd name="T76" fmla="*/ 1698 w 2063"/>
              <a:gd name="T77" fmla="*/ 130 h 1556"/>
              <a:gd name="T78" fmla="*/ 1820 w 2063"/>
              <a:gd name="T79" fmla="*/ 83 h 1556"/>
              <a:gd name="T80" fmla="*/ 1952 w 2063"/>
              <a:gd name="T81" fmla="*/ 43 h 1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063" h="1556">
                <a:moveTo>
                  <a:pt x="2062" y="11"/>
                </a:moveTo>
                <a:lnTo>
                  <a:pt x="1947" y="0"/>
                </a:lnTo>
                <a:lnTo>
                  <a:pt x="1892" y="0"/>
                </a:lnTo>
                <a:lnTo>
                  <a:pt x="1825" y="0"/>
                </a:lnTo>
                <a:lnTo>
                  <a:pt x="1760" y="7"/>
                </a:lnTo>
                <a:lnTo>
                  <a:pt x="1698" y="11"/>
                </a:lnTo>
                <a:lnTo>
                  <a:pt x="1633" y="22"/>
                </a:lnTo>
                <a:lnTo>
                  <a:pt x="1578" y="40"/>
                </a:lnTo>
                <a:lnTo>
                  <a:pt x="1513" y="58"/>
                </a:lnTo>
                <a:lnTo>
                  <a:pt x="1438" y="83"/>
                </a:lnTo>
                <a:lnTo>
                  <a:pt x="1371" y="119"/>
                </a:lnTo>
                <a:lnTo>
                  <a:pt x="1308" y="148"/>
                </a:lnTo>
                <a:lnTo>
                  <a:pt x="1236" y="188"/>
                </a:lnTo>
                <a:lnTo>
                  <a:pt x="1168" y="231"/>
                </a:lnTo>
                <a:lnTo>
                  <a:pt x="1101" y="278"/>
                </a:lnTo>
                <a:lnTo>
                  <a:pt x="1046" y="322"/>
                </a:lnTo>
                <a:lnTo>
                  <a:pt x="981" y="369"/>
                </a:lnTo>
                <a:lnTo>
                  <a:pt x="926" y="412"/>
                </a:lnTo>
                <a:lnTo>
                  <a:pt x="866" y="463"/>
                </a:lnTo>
                <a:lnTo>
                  <a:pt x="806" y="514"/>
                </a:lnTo>
                <a:lnTo>
                  <a:pt x="746" y="579"/>
                </a:lnTo>
                <a:lnTo>
                  <a:pt x="694" y="629"/>
                </a:lnTo>
                <a:lnTo>
                  <a:pt x="639" y="698"/>
                </a:lnTo>
                <a:lnTo>
                  <a:pt x="587" y="759"/>
                </a:lnTo>
                <a:lnTo>
                  <a:pt x="537" y="825"/>
                </a:lnTo>
                <a:lnTo>
                  <a:pt x="497" y="893"/>
                </a:lnTo>
                <a:lnTo>
                  <a:pt x="462" y="947"/>
                </a:lnTo>
                <a:lnTo>
                  <a:pt x="437" y="1013"/>
                </a:lnTo>
                <a:lnTo>
                  <a:pt x="0" y="929"/>
                </a:lnTo>
                <a:lnTo>
                  <a:pt x="70" y="973"/>
                </a:lnTo>
                <a:lnTo>
                  <a:pt x="122" y="1013"/>
                </a:lnTo>
                <a:lnTo>
                  <a:pt x="185" y="1052"/>
                </a:lnTo>
                <a:lnTo>
                  <a:pt x="232" y="1092"/>
                </a:lnTo>
                <a:lnTo>
                  <a:pt x="275" y="1128"/>
                </a:lnTo>
                <a:lnTo>
                  <a:pt x="312" y="1157"/>
                </a:lnTo>
                <a:lnTo>
                  <a:pt x="349" y="1201"/>
                </a:lnTo>
                <a:lnTo>
                  <a:pt x="384" y="1240"/>
                </a:lnTo>
                <a:lnTo>
                  <a:pt x="424" y="1284"/>
                </a:lnTo>
                <a:lnTo>
                  <a:pt x="467" y="1338"/>
                </a:lnTo>
                <a:lnTo>
                  <a:pt x="512" y="1392"/>
                </a:lnTo>
                <a:lnTo>
                  <a:pt x="549" y="1447"/>
                </a:lnTo>
                <a:lnTo>
                  <a:pt x="589" y="1504"/>
                </a:lnTo>
                <a:lnTo>
                  <a:pt x="619" y="1555"/>
                </a:lnTo>
                <a:lnTo>
                  <a:pt x="654" y="1537"/>
                </a:lnTo>
                <a:lnTo>
                  <a:pt x="687" y="1508"/>
                </a:lnTo>
                <a:lnTo>
                  <a:pt x="724" y="1486"/>
                </a:lnTo>
                <a:lnTo>
                  <a:pt x="766" y="1457"/>
                </a:lnTo>
                <a:lnTo>
                  <a:pt x="809" y="1432"/>
                </a:lnTo>
                <a:lnTo>
                  <a:pt x="849" y="1410"/>
                </a:lnTo>
                <a:lnTo>
                  <a:pt x="889" y="1396"/>
                </a:lnTo>
                <a:lnTo>
                  <a:pt x="931" y="1374"/>
                </a:lnTo>
                <a:lnTo>
                  <a:pt x="979" y="1356"/>
                </a:lnTo>
                <a:lnTo>
                  <a:pt x="1026" y="1338"/>
                </a:lnTo>
                <a:lnTo>
                  <a:pt x="1071" y="1320"/>
                </a:lnTo>
                <a:lnTo>
                  <a:pt x="1113" y="1305"/>
                </a:lnTo>
                <a:lnTo>
                  <a:pt x="1158" y="1291"/>
                </a:lnTo>
                <a:lnTo>
                  <a:pt x="1203" y="1277"/>
                </a:lnTo>
                <a:lnTo>
                  <a:pt x="1243" y="1266"/>
                </a:lnTo>
                <a:lnTo>
                  <a:pt x="1293" y="1248"/>
                </a:lnTo>
                <a:lnTo>
                  <a:pt x="1356" y="1237"/>
                </a:lnTo>
                <a:lnTo>
                  <a:pt x="909" y="1117"/>
                </a:lnTo>
                <a:lnTo>
                  <a:pt x="939" y="1027"/>
                </a:lnTo>
                <a:lnTo>
                  <a:pt x="974" y="962"/>
                </a:lnTo>
                <a:lnTo>
                  <a:pt x="1038" y="835"/>
                </a:lnTo>
                <a:lnTo>
                  <a:pt x="1076" y="774"/>
                </a:lnTo>
                <a:lnTo>
                  <a:pt x="1113" y="720"/>
                </a:lnTo>
                <a:lnTo>
                  <a:pt x="1181" y="622"/>
                </a:lnTo>
                <a:lnTo>
                  <a:pt x="1221" y="568"/>
                </a:lnTo>
                <a:lnTo>
                  <a:pt x="1271" y="499"/>
                </a:lnTo>
                <a:lnTo>
                  <a:pt x="1316" y="448"/>
                </a:lnTo>
                <a:lnTo>
                  <a:pt x="1353" y="401"/>
                </a:lnTo>
                <a:lnTo>
                  <a:pt x="1390" y="358"/>
                </a:lnTo>
                <a:lnTo>
                  <a:pt x="1435" y="311"/>
                </a:lnTo>
                <a:lnTo>
                  <a:pt x="1483" y="268"/>
                </a:lnTo>
                <a:lnTo>
                  <a:pt x="1533" y="231"/>
                </a:lnTo>
                <a:lnTo>
                  <a:pt x="1580" y="192"/>
                </a:lnTo>
                <a:lnTo>
                  <a:pt x="1640" y="159"/>
                </a:lnTo>
                <a:lnTo>
                  <a:pt x="1698" y="130"/>
                </a:lnTo>
                <a:lnTo>
                  <a:pt x="1760" y="108"/>
                </a:lnTo>
                <a:lnTo>
                  <a:pt x="1820" y="83"/>
                </a:lnTo>
                <a:lnTo>
                  <a:pt x="1885" y="61"/>
                </a:lnTo>
                <a:lnTo>
                  <a:pt x="1952" y="43"/>
                </a:lnTo>
                <a:lnTo>
                  <a:pt x="2062" y="11"/>
                </a:lnTo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0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8613" name="Freeform 5"/>
          <p:cNvSpPr>
            <a:spLocks/>
          </p:cNvSpPr>
          <p:nvPr/>
        </p:nvSpPr>
        <p:spPr bwMode="gray">
          <a:xfrm>
            <a:off x="2765425" y="2730500"/>
            <a:ext cx="1895475" cy="796925"/>
          </a:xfrm>
          <a:custGeom>
            <a:avLst/>
            <a:gdLst>
              <a:gd name="T0" fmla="*/ 1945 w 2061"/>
              <a:gd name="T1" fmla="*/ 1496 h 1497"/>
              <a:gd name="T2" fmla="*/ 1823 w 2061"/>
              <a:gd name="T3" fmla="*/ 1496 h 1497"/>
              <a:gd name="T4" fmla="*/ 1695 w 2061"/>
              <a:gd name="T5" fmla="*/ 1482 h 1497"/>
              <a:gd name="T6" fmla="*/ 1576 w 2061"/>
              <a:gd name="T7" fmla="*/ 1456 h 1497"/>
              <a:gd name="T8" fmla="*/ 1438 w 2061"/>
              <a:gd name="T9" fmla="*/ 1413 h 1497"/>
              <a:gd name="T10" fmla="*/ 1306 w 2061"/>
              <a:gd name="T11" fmla="*/ 1355 h 1497"/>
              <a:gd name="T12" fmla="*/ 1169 w 2061"/>
              <a:gd name="T13" fmla="*/ 1272 h 1497"/>
              <a:gd name="T14" fmla="*/ 1044 w 2061"/>
              <a:gd name="T15" fmla="*/ 1185 h 1497"/>
              <a:gd name="T16" fmla="*/ 926 w 2061"/>
              <a:gd name="T17" fmla="*/ 1099 h 1497"/>
              <a:gd name="T18" fmla="*/ 807 w 2061"/>
              <a:gd name="T19" fmla="*/ 1001 h 1497"/>
              <a:gd name="T20" fmla="*/ 694 w 2061"/>
              <a:gd name="T21" fmla="*/ 893 h 1497"/>
              <a:gd name="T22" fmla="*/ 584 w 2061"/>
              <a:gd name="T23" fmla="*/ 770 h 1497"/>
              <a:gd name="T24" fmla="*/ 494 w 2061"/>
              <a:gd name="T25" fmla="*/ 643 h 1497"/>
              <a:gd name="T26" fmla="*/ 434 w 2061"/>
              <a:gd name="T27" fmla="*/ 528 h 1497"/>
              <a:gd name="T28" fmla="*/ 60 w 2061"/>
              <a:gd name="T29" fmla="*/ 564 h 1497"/>
              <a:gd name="T30" fmla="*/ 187 w 2061"/>
              <a:gd name="T31" fmla="*/ 484 h 1497"/>
              <a:gd name="T32" fmla="*/ 277 w 2061"/>
              <a:gd name="T33" fmla="*/ 419 h 1497"/>
              <a:gd name="T34" fmla="*/ 352 w 2061"/>
              <a:gd name="T35" fmla="*/ 351 h 1497"/>
              <a:gd name="T36" fmla="*/ 422 w 2061"/>
              <a:gd name="T37" fmla="*/ 267 h 1497"/>
              <a:gd name="T38" fmla="*/ 507 w 2061"/>
              <a:gd name="T39" fmla="*/ 159 h 1497"/>
              <a:gd name="T40" fmla="*/ 587 w 2061"/>
              <a:gd name="T41" fmla="*/ 54 h 1497"/>
              <a:gd name="T42" fmla="*/ 652 w 2061"/>
              <a:gd name="T43" fmla="*/ 22 h 1497"/>
              <a:gd name="T44" fmla="*/ 722 w 2061"/>
              <a:gd name="T45" fmla="*/ 72 h 1497"/>
              <a:gd name="T46" fmla="*/ 809 w 2061"/>
              <a:gd name="T47" fmla="*/ 123 h 1497"/>
              <a:gd name="T48" fmla="*/ 886 w 2061"/>
              <a:gd name="T49" fmla="*/ 159 h 1497"/>
              <a:gd name="T50" fmla="*/ 979 w 2061"/>
              <a:gd name="T51" fmla="*/ 195 h 1497"/>
              <a:gd name="T52" fmla="*/ 1069 w 2061"/>
              <a:gd name="T53" fmla="*/ 231 h 1497"/>
              <a:gd name="T54" fmla="*/ 1159 w 2061"/>
              <a:gd name="T55" fmla="*/ 257 h 1497"/>
              <a:gd name="T56" fmla="*/ 1243 w 2061"/>
              <a:gd name="T57" fmla="*/ 285 h 1497"/>
              <a:gd name="T58" fmla="*/ 1358 w 2061"/>
              <a:gd name="T59" fmla="*/ 311 h 1497"/>
              <a:gd name="T60" fmla="*/ 936 w 2061"/>
              <a:gd name="T61" fmla="*/ 510 h 1497"/>
              <a:gd name="T62" fmla="*/ 1036 w 2061"/>
              <a:gd name="T63" fmla="*/ 697 h 1497"/>
              <a:gd name="T64" fmla="*/ 1111 w 2061"/>
              <a:gd name="T65" fmla="*/ 806 h 1497"/>
              <a:gd name="T66" fmla="*/ 1221 w 2061"/>
              <a:gd name="T67" fmla="*/ 954 h 1497"/>
              <a:gd name="T68" fmla="*/ 1313 w 2061"/>
              <a:gd name="T69" fmla="*/ 1066 h 1497"/>
              <a:gd name="T70" fmla="*/ 1388 w 2061"/>
              <a:gd name="T71" fmla="*/ 1153 h 1497"/>
              <a:gd name="T72" fmla="*/ 1483 w 2061"/>
              <a:gd name="T73" fmla="*/ 1239 h 1497"/>
              <a:gd name="T74" fmla="*/ 1581 w 2061"/>
              <a:gd name="T75" fmla="*/ 1312 h 1497"/>
              <a:gd name="T76" fmla="*/ 1695 w 2061"/>
              <a:gd name="T77" fmla="*/ 1370 h 1497"/>
              <a:gd name="T78" fmla="*/ 1820 w 2061"/>
              <a:gd name="T79" fmla="*/ 1413 h 1497"/>
              <a:gd name="T80" fmla="*/ 1950 w 2061"/>
              <a:gd name="T81" fmla="*/ 1453 h 1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061" h="1497">
                <a:moveTo>
                  <a:pt x="2060" y="1482"/>
                </a:moveTo>
                <a:lnTo>
                  <a:pt x="1945" y="1496"/>
                </a:lnTo>
                <a:lnTo>
                  <a:pt x="1890" y="1496"/>
                </a:lnTo>
                <a:lnTo>
                  <a:pt x="1823" y="1496"/>
                </a:lnTo>
                <a:lnTo>
                  <a:pt x="1760" y="1489"/>
                </a:lnTo>
                <a:lnTo>
                  <a:pt x="1695" y="1482"/>
                </a:lnTo>
                <a:lnTo>
                  <a:pt x="1633" y="1471"/>
                </a:lnTo>
                <a:lnTo>
                  <a:pt x="1576" y="1456"/>
                </a:lnTo>
                <a:lnTo>
                  <a:pt x="1513" y="1442"/>
                </a:lnTo>
                <a:lnTo>
                  <a:pt x="1438" y="1413"/>
                </a:lnTo>
                <a:lnTo>
                  <a:pt x="1371" y="1380"/>
                </a:lnTo>
                <a:lnTo>
                  <a:pt x="1306" y="1355"/>
                </a:lnTo>
                <a:lnTo>
                  <a:pt x="1236" y="1315"/>
                </a:lnTo>
                <a:lnTo>
                  <a:pt x="1169" y="1272"/>
                </a:lnTo>
                <a:lnTo>
                  <a:pt x="1101" y="1229"/>
                </a:lnTo>
                <a:lnTo>
                  <a:pt x="1044" y="1185"/>
                </a:lnTo>
                <a:lnTo>
                  <a:pt x="981" y="1142"/>
                </a:lnTo>
                <a:lnTo>
                  <a:pt x="926" y="1099"/>
                </a:lnTo>
                <a:lnTo>
                  <a:pt x="866" y="1052"/>
                </a:lnTo>
                <a:lnTo>
                  <a:pt x="807" y="1001"/>
                </a:lnTo>
                <a:lnTo>
                  <a:pt x="747" y="943"/>
                </a:lnTo>
                <a:lnTo>
                  <a:pt x="694" y="893"/>
                </a:lnTo>
                <a:lnTo>
                  <a:pt x="637" y="827"/>
                </a:lnTo>
                <a:lnTo>
                  <a:pt x="584" y="770"/>
                </a:lnTo>
                <a:lnTo>
                  <a:pt x="537" y="708"/>
                </a:lnTo>
                <a:lnTo>
                  <a:pt x="494" y="643"/>
                </a:lnTo>
                <a:lnTo>
                  <a:pt x="462" y="585"/>
                </a:lnTo>
                <a:lnTo>
                  <a:pt x="434" y="528"/>
                </a:lnTo>
                <a:lnTo>
                  <a:pt x="0" y="611"/>
                </a:lnTo>
                <a:lnTo>
                  <a:pt x="60" y="564"/>
                </a:lnTo>
                <a:lnTo>
                  <a:pt x="132" y="520"/>
                </a:lnTo>
                <a:lnTo>
                  <a:pt x="187" y="484"/>
                </a:lnTo>
                <a:lnTo>
                  <a:pt x="232" y="455"/>
                </a:lnTo>
                <a:lnTo>
                  <a:pt x="277" y="419"/>
                </a:lnTo>
                <a:lnTo>
                  <a:pt x="315" y="387"/>
                </a:lnTo>
                <a:lnTo>
                  <a:pt x="352" y="351"/>
                </a:lnTo>
                <a:lnTo>
                  <a:pt x="385" y="307"/>
                </a:lnTo>
                <a:lnTo>
                  <a:pt x="422" y="267"/>
                </a:lnTo>
                <a:lnTo>
                  <a:pt x="464" y="213"/>
                </a:lnTo>
                <a:lnTo>
                  <a:pt x="507" y="159"/>
                </a:lnTo>
                <a:lnTo>
                  <a:pt x="544" y="112"/>
                </a:lnTo>
                <a:lnTo>
                  <a:pt x="587" y="54"/>
                </a:lnTo>
                <a:lnTo>
                  <a:pt x="619" y="0"/>
                </a:lnTo>
                <a:lnTo>
                  <a:pt x="652" y="22"/>
                </a:lnTo>
                <a:lnTo>
                  <a:pt x="687" y="51"/>
                </a:lnTo>
                <a:lnTo>
                  <a:pt x="722" y="72"/>
                </a:lnTo>
                <a:lnTo>
                  <a:pt x="764" y="98"/>
                </a:lnTo>
                <a:lnTo>
                  <a:pt x="809" y="123"/>
                </a:lnTo>
                <a:lnTo>
                  <a:pt x="849" y="145"/>
                </a:lnTo>
                <a:lnTo>
                  <a:pt x="886" y="159"/>
                </a:lnTo>
                <a:lnTo>
                  <a:pt x="931" y="181"/>
                </a:lnTo>
                <a:lnTo>
                  <a:pt x="979" y="195"/>
                </a:lnTo>
                <a:lnTo>
                  <a:pt x="1026" y="213"/>
                </a:lnTo>
                <a:lnTo>
                  <a:pt x="1069" y="231"/>
                </a:lnTo>
                <a:lnTo>
                  <a:pt x="1111" y="246"/>
                </a:lnTo>
                <a:lnTo>
                  <a:pt x="1159" y="257"/>
                </a:lnTo>
                <a:lnTo>
                  <a:pt x="1201" y="271"/>
                </a:lnTo>
                <a:lnTo>
                  <a:pt x="1243" y="285"/>
                </a:lnTo>
                <a:lnTo>
                  <a:pt x="1291" y="300"/>
                </a:lnTo>
                <a:lnTo>
                  <a:pt x="1358" y="311"/>
                </a:lnTo>
                <a:lnTo>
                  <a:pt x="906" y="423"/>
                </a:lnTo>
                <a:lnTo>
                  <a:pt x="936" y="510"/>
                </a:lnTo>
                <a:lnTo>
                  <a:pt x="974" y="575"/>
                </a:lnTo>
                <a:lnTo>
                  <a:pt x="1036" y="697"/>
                </a:lnTo>
                <a:lnTo>
                  <a:pt x="1074" y="752"/>
                </a:lnTo>
                <a:lnTo>
                  <a:pt x="1111" y="806"/>
                </a:lnTo>
                <a:lnTo>
                  <a:pt x="1179" y="900"/>
                </a:lnTo>
                <a:lnTo>
                  <a:pt x="1221" y="954"/>
                </a:lnTo>
                <a:lnTo>
                  <a:pt x="1268" y="1019"/>
                </a:lnTo>
                <a:lnTo>
                  <a:pt x="1313" y="1066"/>
                </a:lnTo>
                <a:lnTo>
                  <a:pt x="1351" y="1109"/>
                </a:lnTo>
                <a:lnTo>
                  <a:pt x="1388" y="1153"/>
                </a:lnTo>
                <a:lnTo>
                  <a:pt x="1433" y="1196"/>
                </a:lnTo>
                <a:lnTo>
                  <a:pt x="1483" y="1239"/>
                </a:lnTo>
                <a:lnTo>
                  <a:pt x="1531" y="1272"/>
                </a:lnTo>
                <a:lnTo>
                  <a:pt x="1581" y="1312"/>
                </a:lnTo>
                <a:lnTo>
                  <a:pt x="1641" y="1344"/>
                </a:lnTo>
                <a:lnTo>
                  <a:pt x="1695" y="1370"/>
                </a:lnTo>
                <a:lnTo>
                  <a:pt x="1760" y="1391"/>
                </a:lnTo>
                <a:lnTo>
                  <a:pt x="1820" y="1413"/>
                </a:lnTo>
                <a:lnTo>
                  <a:pt x="1883" y="1435"/>
                </a:lnTo>
                <a:lnTo>
                  <a:pt x="1950" y="1453"/>
                </a:lnTo>
                <a:lnTo>
                  <a:pt x="2060" y="1482"/>
                </a:lnTo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8619" name="AutoShape 11"/>
          <p:cNvSpPr>
            <a:spLocks noChangeArrowheads="1"/>
          </p:cNvSpPr>
          <p:nvPr/>
        </p:nvSpPr>
        <p:spPr bwMode="gray">
          <a:xfrm>
            <a:off x="3484563" y="2776538"/>
            <a:ext cx="3708400" cy="2143125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38100" cmpd="dbl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latinLnBrk="0" hangingPunct="0">
              <a:defRPr/>
            </a:pPr>
            <a:r>
              <a:rPr lang="fa-IR" altLang="ko-KR" sz="4000" b="1" dirty="0">
                <a:solidFill>
                  <a:schemeClr val="bg1"/>
                </a:solidFill>
                <a:latin typeface="Arial" charset="0"/>
                <a:cs typeface="B Nazanin" pitchFamily="2" charset="-78"/>
              </a:rPr>
              <a:t>ارتباط موثر</a:t>
            </a:r>
            <a:endParaRPr lang="en-US" altLang="ko-KR" sz="4000" b="1" dirty="0">
              <a:solidFill>
                <a:schemeClr val="bg1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68621" name="AutoShape 13"/>
          <p:cNvSpPr>
            <a:spLocks noChangeArrowheads="1"/>
          </p:cNvSpPr>
          <p:nvPr/>
        </p:nvSpPr>
        <p:spPr bwMode="gray">
          <a:xfrm>
            <a:off x="1692275" y="1557338"/>
            <a:ext cx="3311525" cy="10223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111125" tIns="55563" rIns="111125" bIns="55563" anchor="ctr"/>
          <a:lstStyle/>
          <a:p>
            <a:pPr defTabSz="1316038" eaLnBrk="0" latinLnBrk="0" hangingPunct="0">
              <a:lnSpc>
                <a:spcPct val="90000"/>
              </a:lnSpc>
              <a:defRPr/>
            </a:pPr>
            <a:r>
              <a:rPr lang="fa-IR" altLang="ko-KR" sz="2800" b="1" dirty="0">
                <a:solidFill>
                  <a:srgbClr val="000000"/>
                </a:solidFill>
                <a:latin typeface="Arial" charset="0"/>
                <a:cs typeface="B Nazanin" pitchFamily="2" charset="-78"/>
              </a:rPr>
              <a:t>انجام به موقع مراقبت ها </a:t>
            </a:r>
            <a:endParaRPr lang="en-US" altLang="ko-KR" sz="2800" b="1" dirty="0">
              <a:solidFill>
                <a:srgbClr val="0000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68622" name="AutoShape 14"/>
          <p:cNvSpPr>
            <a:spLocks noChangeArrowheads="1"/>
          </p:cNvSpPr>
          <p:nvPr/>
        </p:nvSpPr>
        <p:spPr bwMode="gray">
          <a:xfrm>
            <a:off x="5581650" y="1557338"/>
            <a:ext cx="3311525" cy="10223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6667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111125" tIns="55563" rIns="111125" bIns="55563" anchor="ctr"/>
          <a:lstStyle/>
          <a:p>
            <a:pPr defTabSz="1316038" eaLnBrk="0" latinLnBrk="0" hangingPunct="0">
              <a:lnSpc>
                <a:spcPct val="90000"/>
              </a:lnSpc>
              <a:defRPr/>
            </a:pPr>
            <a:r>
              <a:rPr lang="fa-IR" altLang="ko-KR" sz="2800" b="1" dirty="0">
                <a:solidFill>
                  <a:srgbClr val="000000"/>
                </a:solidFill>
                <a:latin typeface="Arial" charset="0"/>
                <a:cs typeface="B Nazanin" pitchFamily="2" charset="-78"/>
              </a:rPr>
              <a:t>برنامه ریزی و</a:t>
            </a:r>
          </a:p>
          <a:p>
            <a:pPr defTabSz="1316038" eaLnBrk="0" latinLnBrk="0" hangingPunct="0">
              <a:lnSpc>
                <a:spcPct val="90000"/>
              </a:lnSpc>
              <a:defRPr/>
            </a:pPr>
            <a:r>
              <a:rPr lang="fa-IR" altLang="ko-KR" sz="2800" b="1" dirty="0">
                <a:solidFill>
                  <a:srgbClr val="000000"/>
                </a:solidFill>
                <a:latin typeface="Arial" charset="0"/>
                <a:cs typeface="B Nazanin" pitchFamily="2" charset="-78"/>
              </a:rPr>
              <a:t> اولویت بندی بهتر کارها </a:t>
            </a:r>
            <a:endParaRPr lang="en-US" altLang="ko-KR" sz="2800" b="1" dirty="0">
              <a:solidFill>
                <a:srgbClr val="0000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68623" name="AutoShape 15"/>
          <p:cNvSpPr>
            <a:spLocks noChangeArrowheads="1"/>
          </p:cNvSpPr>
          <p:nvPr/>
        </p:nvSpPr>
        <p:spPr bwMode="gray">
          <a:xfrm>
            <a:off x="1692275" y="5214938"/>
            <a:ext cx="3311525" cy="10223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3529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111125" tIns="55563" rIns="111125" bIns="55563" anchor="ctr"/>
          <a:lstStyle/>
          <a:p>
            <a:pPr defTabSz="1316038" eaLnBrk="0" latinLnBrk="0" hangingPunct="0">
              <a:lnSpc>
                <a:spcPct val="90000"/>
              </a:lnSpc>
              <a:defRPr/>
            </a:pPr>
            <a:r>
              <a:rPr lang="fa-IR" altLang="ko-KR" sz="2800" b="1" dirty="0">
                <a:solidFill>
                  <a:srgbClr val="000000"/>
                </a:solidFill>
                <a:latin typeface="Arial" charset="0"/>
                <a:cs typeface="B Nazanin" pitchFamily="2" charset="-78"/>
              </a:rPr>
              <a:t>رضایت پرستاران </a:t>
            </a:r>
          </a:p>
          <a:p>
            <a:pPr defTabSz="1316038" eaLnBrk="0" latinLnBrk="0" hangingPunct="0">
              <a:lnSpc>
                <a:spcPct val="90000"/>
              </a:lnSpc>
              <a:defRPr/>
            </a:pPr>
            <a:r>
              <a:rPr lang="fa-IR" altLang="ko-KR" sz="2800" b="1" dirty="0">
                <a:solidFill>
                  <a:srgbClr val="000000"/>
                </a:solidFill>
                <a:latin typeface="Arial" charset="0"/>
                <a:cs typeface="B Nazanin" pitchFamily="2" charset="-78"/>
              </a:rPr>
              <a:t>پزشکان و بیماران </a:t>
            </a:r>
            <a:endParaRPr lang="en-US" altLang="ko-KR" sz="2800" b="1" dirty="0">
              <a:solidFill>
                <a:srgbClr val="0000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68624" name="AutoShape 16"/>
          <p:cNvSpPr>
            <a:spLocks noChangeArrowheads="1"/>
          </p:cNvSpPr>
          <p:nvPr/>
        </p:nvSpPr>
        <p:spPr bwMode="gray">
          <a:xfrm>
            <a:off x="5581650" y="5214938"/>
            <a:ext cx="3311525" cy="10223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6667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111125" tIns="55563" rIns="111125" bIns="55563" anchor="ctr"/>
          <a:lstStyle/>
          <a:p>
            <a:pPr defTabSz="1316038" eaLnBrk="0" latinLnBrk="0" hangingPunct="0">
              <a:lnSpc>
                <a:spcPct val="90000"/>
              </a:lnSpc>
              <a:defRPr/>
            </a:pPr>
            <a:r>
              <a:rPr lang="fa-IR" altLang="ko-KR" sz="2800" b="1" dirty="0">
                <a:solidFill>
                  <a:srgbClr val="000000"/>
                </a:solidFill>
                <a:latin typeface="Arial" charset="0"/>
                <a:cs typeface="B Nazanin" pitchFamily="2" charset="-78"/>
              </a:rPr>
              <a:t>بهبود کیفیت مراقبت </a:t>
            </a:r>
            <a:endParaRPr lang="en-US" altLang="ko-KR" sz="2800" b="1" dirty="0">
              <a:solidFill>
                <a:srgbClr val="000000"/>
              </a:solidFill>
              <a:latin typeface="Arial" charset="0"/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9C7D06-4ABC-4DA1-89E1-7428664A4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9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8619" grpId="0" animBg="1"/>
      <p:bldP spid="68619" grpId="1" animBg="1"/>
      <p:bldP spid="68621" grpId="0" animBg="1"/>
      <p:bldP spid="68622" grpId="0" animBg="1"/>
      <p:bldP spid="68623" grpId="0" animBg="1"/>
      <p:bldP spid="686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3"/>
          <p:cNvSpPr>
            <a:spLocks noChangeArrowheads="1"/>
          </p:cNvSpPr>
          <p:nvPr/>
        </p:nvSpPr>
        <p:spPr bwMode="gray">
          <a:xfrm>
            <a:off x="1435894" y="1762125"/>
            <a:ext cx="4040188" cy="4645025"/>
          </a:xfrm>
          <a:prstGeom prst="rtTriangle">
            <a:avLst/>
          </a:prstGeom>
          <a:gradFill rotWithShape="1">
            <a:gsLst>
              <a:gs pos="0">
                <a:schemeClr val="accent2">
                  <a:alpha val="0"/>
                </a:schemeClr>
              </a:gs>
              <a:gs pos="100000">
                <a:schemeClr val="tx2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lIns="87313" tIns="44450" rIns="87313" bIns="44450" anchor="ctr"/>
          <a:lstStyle/>
          <a:p>
            <a:pPr defTabSz="825500" eaLnBrk="0" latinLnBrk="0" hangingPunct="0">
              <a:lnSpc>
                <a:spcPct val="90000"/>
              </a:lnSpc>
            </a:pPr>
            <a:r>
              <a:rPr lang="fa-IR" altLang="ko-KR" sz="3600" b="1" dirty="0">
                <a:solidFill>
                  <a:srgbClr val="000000"/>
                </a:solidFill>
                <a:latin typeface="Arial" charset="0"/>
                <a:cs typeface="B Nazanin" pitchFamily="2" charset="-78"/>
              </a:rPr>
              <a:t>ارتباط غیر موثر</a:t>
            </a:r>
            <a:endParaRPr lang="en-US" altLang="ko-KR" sz="3600" b="1" dirty="0">
              <a:solidFill>
                <a:srgbClr val="0000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gray">
          <a:xfrm>
            <a:off x="2779713" y="1684338"/>
            <a:ext cx="3173412" cy="66357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A3F25F"/>
              </a:gs>
              <a:gs pos="100000">
                <a:srgbClr val="92D955"/>
              </a:gs>
            </a:gsLst>
            <a:lin ang="5400000" scaled="1"/>
          </a:gra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latinLnBrk="0" hangingPunct="0"/>
            <a:r>
              <a:rPr lang="fa-IR" altLang="ko-KR" sz="2800" b="1" dirty="0">
                <a:solidFill>
                  <a:srgbClr val="000000"/>
                </a:solidFill>
                <a:latin typeface="Arial" charset="0"/>
                <a:cs typeface="B Nazanin" pitchFamily="2" charset="-78"/>
              </a:rPr>
              <a:t>افزایش بروز خطا ها </a:t>
            </a:r>
            <a:endParaRPr lang="en-US" altLang="ko-KR" sz="2800" b="1" dirty="0">
              <a:solidFill>
                <a:srgbClr val="0000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74757" name="AutoShape 5"/>
          <p:cNvSpPr>
            <a:spLocks noChangeArrowheads="1"/>
          </p:cNvSpPr>
          <p:nvPr/>
        </p:nvSpPr>
        <p:spPr bwMode="gray">
          <a:xfrm>
            <a:off x="1939925" y="1808163"/>
            <a:ext cx="774700" cy="441325"/>
          </a:xfrm>
          <a:prstGeom prst="rightArrow">
            <a:avLst>
              <a:gd name="adj1" fmla="val 50000"/>
              <a:gd name="adj2" fmla="val 64226"/>
            </a:avLst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74758" name="AutoShape 6"/>
          <p:cNvSpPr>
            <a:spLocks noChangeArrowheads="1"/>
          </p:cNvSpPr>
          <p:nvPr/>
        </p:nvSpPr>
        <p:spPr bwMode="gray">
          <a:xfrm>
            <a:off x="3571875" y="2584450"/>
            <a:ext cx="3173413" cy="663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86275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latinLnBrk="0" hangingPunct="0">
              <a:defRPr/>
            </a:pPr>
            <a:r>
              <a:rPr lang="fa-IR" altLang="ko-KR" sz="2800" b="1" dirty="0">
                <a:solidFill>
                  <a:srgbClr val="000000"/>
                </a:solidFill>
                <a:latin typeface="Arial" charset="0"/>
                <a:cs typeface="B Nazanin" pitchFamily="2" charset="-78"/>
              </a:rPr>
              <a:t>کاهش کیفیت مراقبت </a:t>
            </a:r>
            <a:endParaRPr lang="en-US" altLang="ko-KR" sz="2800" b="1" dirty="0">
              <a:solidFill>
                <a:srgbClr val="0000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74759" name="AutoShape 7"/>
          <p:cNvSpPr>
            <a:spLocks noChangeArrowheads="1"/>
          </p:cNvSpPr>
          <p:nvPr/>
        </p:nvSpPr>
        <p:spPr bwMode="gray">
          <a:xfrm>
            <a:off x="4325938" y="3421063"/>
            <a:ext cx="3173412" cy="663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86275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latinLnBrk="0" hangingPunct="0">
              <a:defRPr/>
            </a:pPr>
            <a:r>
              <a:rPr lang="fa-IR" altLang="ko-KR" sz="2400" b="1" dirty="0">
                <a:solidFill>
                  <a:srgbClr val="000000"/>
                </a:solidFill>
                <a:latin typeface="Arial" charset="0"/>
                <a:cs typeface="B Nazanin" pitchFamily="2" charset="-78"/>
              </a:rPr>
              <a:t>تاخیر در درخواست آزمایش ها</a:t>
            </a:r>
            <a:endParaRPr lang="en-US" altLang="ko-KR" sz="2400" b="1" dirty="0">
              <a:solidFill>
                <a:srgbClr val="0000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74760" name="AutoShape 8"/>
          <p:cNvSpPr>
            <a:spLocks noChangeArrowheads="1"/>
          </p:cNvSpPr>
          <p:nvPr/>
        </p:nvSpPr>
        <p:spPr bwMode="gray">
          <a:xfrm>
            <a:off x="5067300" y="4284663"/>
            <a:ext cx="3173413" cy="66357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2">
                  <a:gamma/>
                  <a:tint val="70196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latinLnBrk="0" hangingPunct="0">
              <a:defRPr/>
            </a:pPr>
            <a:r>
              <a:rPr lang="fa-IR" altLang="ko-KR" sz="2800" b="1" dirty="0">
                <a:solidFill>
                  <a:srgbClr val="000000"/>
                </a:solidFill>
                <a:latin typeface="Arial" charset="0"/>
                <a:cs typeface="B Nazanin" pitchFamily="2" charset="-78"/>
              </a:rPr>
              <a:t>طولانی شدن روند درمان </a:t>
            </a:r>
            <a:endParaRPr lang="en-US" altLang="ko-KR" sz="2800" b="1" dirty="0">
              <a:solidFill>
                <a:srgbClr val="0000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74761" name="AutoShape 9"/>
          <p:cNvSpPr>
            <a:spLocks noChangeArrowheads="1"/>
          </p:cNvSpPr>
          <p:nvPr/>
        </p:nvSpPr>
        <p:spPr bwMode="gray">
          <a:xfrm>
            <a:off x="5808663" y="5146675"/>
            <a:ext cx="3173412" cy="66357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hlink">
                  <a:gamma/>
                  <a:tint val="70196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latinLnBrk="0" hangingPunct="0">
              <a:defRPr/>
            </a:pPr>
            <a:r>
              <a:rPr lang="fa-IR" altLang="ko-KR" sz="2800" b="1" dirty="0">
                <a:solidFill>
                  <a:srgbClr val="000000"/>
                </a:solidFill>
                <a:latin typeface="Arial" charset="0"/>
                <a:cs typeface="B Nazanin" pitchFamily="2" charset="-78"/>
              </a:rPr>
              <a:t>افزایش عوارض در بیماران </a:t>
            </a:r>
            <a:endParaRPr lang="en-US" altLang="ko-KR" sz="2800" b="1" dirty="0">
              <a:solidFill>
                <a:srgbClr val="0000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74762" name="AutoShape 10"/>
          <p:cNvSpPr>
            <a:spLocks noChangeArrowheads="1"/>
          </p:cNvSpPr>
          <p:nvPr/>
        </p:nvSpPr>
        <p:spPr bwMode="gray">
          <a:xfrm>
            <a:off x="2703513" y="2584450"/>
            <a:ext cx="776287" cy="441325"/>
          </a:xfrm>
          <a:prstGeom prst="rightArrow">
            <a:avLst>
              <a:gd name="adj1" fmla="val 50000"/>
              <a:gd name="adj2" fmla="val 64358"/>
            </a:avLst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74763" name="AutoShape 11"/>
          <p:cNvSpPr>
            <a:spLocks noChangeArrowheads="1"/>
          </p:cNvSpPr>
          <p:nvPr/>
        </p:nvSpPr>
        <p:spPr bwMode="gray">
          <a:xfrm>
            <a:off x="3455988" y="3532188"/>
            <a:ext cx="774700" cy="441325"/>
          </a:xfrm>
          <a:prstGeom prst="rightArrow">
            <a:avLst>
              <a:gd name="adj1" fmla="val 50000"/>
              <a:gd name="adj2" fmla="val 64226"/>
            </a:avLst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74764" name="AutoShape 12"/>
          <p:cNvSpPr>
            <a:spLocks noChangeArrowheads="1"/>
          </p:cNvSpPr>
          <p:nvPr/>
        </p:nvSpPr>
        <p:spPr bwMode="gray">
          <a:xfrm>
            <a:off x="4194175" y="4395788"/>
            <a:ext cx="776288" cy="441325"/>
          </a:xfrm>
          <a:prstGeom prst="rightArrow">
            <a:avLst>
              <a:gd name="adj1" fmla="val 50000"/>
              <a:gd name="adj2" fmla="val 64358"/>
            </a:avLst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74765" name="AutoShape 13"/>
          <p:cNvSpPr>
            <a:spLocks noChangeArrowheads="1"/>
          </p:cNvSpPr>
          <p:nvPr/>
        </p:nvSpPr>
        <p:spPr bwMode="gray">
          <a:xfrm>
            <a:off x="4946650" y="5257800"/>
            <a:ext cx="774700" cy="441325"/>
          </a:xfrm>
          <a:prstGeom prst="rightArrow">
            <a:avLst>
              <a:gd name="adj1" fmla="val 50000"/>
              <a:gd name="adj2" fmla="val 64226"/>
            </a:avLst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A40C62-5F43-4D82-ABF8-56B237513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26D247-540C-4178-B0B3-F83ADEE069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0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4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74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4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339" grpId="0" animBg="1"/>
      <p:bldP spid="14340" grpId="0" animBg="1"/>
      <p:bldP spid="74757" grpId="0" animBg="1"/>
      <p:bldP spid="74758" grpId="0" animBg="1"/>
      <p:bldP spid="74759" grpId="0" animBg="1"/>
      <p:bldP spid="74760" grpId="0" animBg="1"/>
      <p:bldP spid="74761" grpId="0" animBg="1"/>
      <p:bldP spid="74762" grpId="0" animBg="1"/>
      <p:bldP spid="74763" grpId="0" animBg="1"/>
      <p:bldP spid="74764" grpId="0" animBg="1"/>
      <p:bldP spid="747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297574"/>
            <a:ext cx="7848600" cy="4536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به همین دلیل شایسته است برنامه ریزان </a:t>
            </a:r>
          </a:p>
          <a:p>
            <a:pPr algn="r" rtl="1">
              <a:lnSpc>
                <a:spcPct val="150000"/>
              </a:lnSpc>
            </a:pPr>
            <a:r>
              <a:rPr lang="fa-IR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امور بهداشتی که مسئولیت تربیت نیروي </a:t>
            </a:r>
          </a:p>
          <a:p>
            <a:pPr algn="r" rtl="1">
              <a:lnSpc>
                <a:spcPct val="150000"/>
              </a:lnSpc>
            </a:pPr>
            <a:r>
              <a:rPr lang="fa-IR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انسانی شاغل را برعهده دارند، در برنامه</a:t>
            </a:r>
            <a:endParaRPr lang="en-US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 </a:t>
            </a:r>
            <a:r>
              <a:rPr lang="fa-IR" sz="2800" b="1" dirty="0">
                <a:solidFill>
                  <a:srgbClr val="FF0000"/>
                </a:solidFill>
                <a:cs typeface="B Nazanin" panose="00000400000000000000" pitchFamily="2" charset="-78"/>
              </a:rPr>
              <a:t>آموزش</a:t>
            </a:r>
            <a:r>
              <a:rPr lang="fa-IR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 این گروه تاکید آموزشی کامل به</a:t>
            </a:r>
          </a:p>
          <a:p>
            <a:pPr algn="r" rtl="1">
              <a:lnSpc>
                <a:spcPct val="150000"/>
              </a:lnSpc>
            </a:pPr>
            <a:r>
              <a:rPr lang="fa-IR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 عمل آورند تا کارکنان شاغل قـادر باشند ارتباط موثرتري باخدمت گیرندگان خود  برقرار نمایند و هدف نهایی </a:t>
            </a:r>
            <a:r>
              <a:rPr lang="fa-IR" sz="2800" b="1" dirty="0">
                <a:solidFill>
                  <a:srgbClr val="FF0000"/>
                </a:solidFill>
                <a:cs typeface="B Nazanin" panose="00000400000000000000" pitchFamily="2" charset="-78"/>
              </a:rPr>
              <a:t>ارتقاء  سلامتی  جامعه </a:t>
            </a:r>
            <a:r>
              <a:rPr lang="fa-IR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را تحقق بخشند. </a:t>
            </a:r>
            <a:endParaRPr lang="en-US" sz="2800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E35B4E-9530-4A1F-A33E-5DE0F5998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1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3" y="1670050"/>
            <a:ext cx="7477125" cy="692150"/>
          </a:xfrm>
        </p:spPr>
        <p:txBody>
          <a:bodyPr/>
          <a:lstStyle/>
          <a:p>
            <a:r>
              <a:rPr lang="fa-IR" dirty="0">
                <a:cs typeface="B Nazanin" panose="00000400000000000000" pitchFamily="2" charset="-78"/>
              </a:rPr>
              <a:t> هدف کلی این کارگاه : </a:t>
            </a:r>
            <a:br>
              <a:rPr lang="en-US" dirty="0">
                <a:cs typeface="B Nazanin" panose="00000400000000000000" pitchFamily="2" charset="-78"/>
              </a:rPr>
            </a:b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ارتقاء مهارتهای ارتباطی 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دانشجویان پرستاری</a:t>
            </a:r>
            <a:br>
              <a:rPr lang="fa-IR" dirty="0">
                <a:cs typeface="B Nazanin" panose="00000400000000000000" pitchFamily="2" charset="-78"/>
              </a:rPr>
            </a:b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www.themegallery.com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ED00AE-979A-4BFC-A4FC-08F493A69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9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dical6">
  <a:themeElements>
    <a:clrScheme name="medical_round 1">
      <a:dk1>
        <a:srgbClr val="666699"/>
      </a:dk1>
      <a:lt1>
        <a:srgbClr val="FFFFFF"/>
      </a:lt1>
      <a:dk2>
        <a:srgbClr val="000000"/>
      </a:dk2>
      <a:lt2>
        <a:srgbClr val="F7F4D5"/>
      </a:lt2>
      <a:accent1>
        <a:srgbClr val="00CCFF"/>
      </a:accent1>
      <a:accent2>
        <a:srgbClr val="0099CC"/>
      </a:accent2>
      <a:accent3>
        <a:srgbClr val="FFFFFF"/>
      </a:accent3>
      <a:accent4>
        <a:srgbClr val="565682"/>
      </a:accent4>
      <a:accent5>
        <a:srgbClr val="AAE2FF"/>
      </a:accent5>
      <a:accent6>
        <a:srgbClr val="008AB9"/>
      </a:accent6>
      <a:hlink>
        <a:srgbClr val="CC66FF"/>
      </a:hlink>
      <a:folHlink>
        <a:srgbClr val="878FA5"/>
      </a:folHlink>
    </a:clrScheme>
    <a:fontScheme name="medical_round">
      <a:majorFont>
        <a:latin typeface="Verdana"/>
        <a:ea typeface="굴림"/>
        <a:cs typeface=""/>
      </a:majorFont>
      <a:minorFont>
        <a:latin typeface="Verdana"/>
        <a:ea typeface="굴림"/>
        <a:cs typeface="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medical_round 1">
        <a:dk1>
          <a:srgbClr val="666699"/>
        </a:dk1>
        <a:lt1>
          <a:srgbClr val="FFFFFF"/>
        </a:lt1>
        <a:dk2>
          <a:srgbClr val="000000"/>
        </a:dk2>
        <a:lt2>
          <a:srgbClr val="F7F4D5"/>
        </a:lt2>
        <a:accent1>
          <a:srgbClr val="00CCFF"/>
        </a:accent1>
        <a:accent2>
          <a:srgbClr val="0099CC"/>
        </a:accent2>
        <a:accent3>
          <a:srgbClr val="FFFFFF"/>
        </a:accent3>
        <a:accent4>
          <a:srgbClr val="565682"/>
        </a:accent4>
        <a:accent5>
          <a:srgbClr val="AAE2FF"/>
        </a:accent5>
        <a:accent6>
          <a:srgbClr val="008AB9"/>
        </a:accent6>
        <a:hlink>
          <a:srgbClr val="CC66FF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al_round 2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0099FF"/>
        </a:accent1>
        <a:accent2>
          <a:srgbClr val="33CCCC"/>
        </a:accent2>
        <a:accent3>
          <a:srgbClr val="FFFFFF"/>
        </a:accent3>
        <a:accent4>
          <a:srgbClr val="174578"/>
        </a:accent4>
        <a:accent5>
          <a:srgbClr val="AACAFF"/>
        </a:accent5>
        <a:accent6>
          <a:srgbClr val="2DB9B9"/>
        </a:accent6>
        <a:hlink>
          <a:srgbClr val="FF7C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al_round 3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99CC00"/>
        </a:accent1>
        <a:accent2>
          <a:srgbClr val="00A08D"/>
        </a:accent2>
        <a:accent3>
          <a:srgbClr val="FFFFFF"/>
        </a:accent3>
        <a:accent4>
          <a:srgbClr val="174578"/>
        </a:accent4>
        <a:accent5>
          <a:srgbClr val="CAE2AA"/>
        </a:accent5>
        <a:accent6>
          <a:srgbClr val="00917F"/>
        </a:accent6>
        <a:hlink>
          <a:srgbClr val="FF99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medical6</Template>
  <TotalTime>3028</TotalTime>
  <Words>1939</Words>
  <Application>Microsoft Office PowerPoint</Application>
  <PresentationFormat>On-screen Show (4:3)</PresentationFormat>
  <Paragraphs>326</Paragraphs>
  <Slides>46</Slides>
  <Notes>12</Notes>
  <HiddenSlides>0</HiddenSlides>
  <MMClips>39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굴림</vt:lpstr>
      <vt:lpstr>Arial</vt:lpstr>
      <vt:lpstr>B Nazanin</vt:lpstr>
      <vt:lpstr>Calibri</vt:lpstr>
      <vt:lpstr>Times New Roman</vt:lpstr>
      <vt:lpstr>Verdana</vt:lpstr>
      <vt:lpstr>Wingdings</vt:lpstr>
      <vt:lpstr>medical6</vt:lpstr>
      <vt:lpstr>PowerPoint Presentation</vt:lpstr>
      <vt:lpstr>Communication </vt:lpstr>
      <vt:lpstr>مقدمه : </vt:lpstr>
      <vt:lpstr>پرستاری با افراد زیادی ارتباط دارد. </vt:lpstr>
      <vt:lpstr>PowerPoint Presentation</vt:lpstr>
      <vt:lpstr>PowerPoint Presentation</vt:lpstr>
      <vt:lpstr>PowerPoint Presentation</vt:lpstr>
      <vt:lpstr>PowerPoint Presentation</vt:lpstr>
      <vt:lpstr> هدف کلی این کارگاه :   ارتقاء مهارتهای ارتباطی  دانشجویان پرستاری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اهمیت زبان بدن</vt:lpstr>
      <vt:lpstr>توجه کنید!!</vt:lpstr>
      <vt:lpstr>PowerPoint Presentation</vt:lpstr>
      <vt:lpstr>عناصر غیر کلامی</vt:lpstr>
      <vt:lpstr>عناصر غیرکلامی</vt:lpstr>
      <vt:lpstr>PowerPoint Presentation</vt:lpstr>
      <vt:lpstr>معنای علائم غیر کلامی</vt:lpstr>
      <vt:lpstr>PowerPoint Presentation</vt:lpstr>
      <vt:lpstr>تحقیقات نشان می دهد که اندازه مردمک چشم نه  تنها در واکنش به شدت نور بلکه با توجه به حالت  ما نیز در حال تغییر است و با علاقه یا بیزاري  نسبت به مردم واکنش نشان می دهد.   برقراری تماس چشمی در تمامی مراقبتهای  پرستاری مهم است.  </vt:lpstr>
      <vt:lpstr>PowerPoint Presentation</vt:lpstr>
      <vt:lpstr>PowerPoint Presentation</vt:lpstr>
      <vt:lpstr>PowerPoint Presentation</vt:lpstr>
      <vt:lpstr>PowerPoint Presentation</vt:lpstr>
      <vt:lpstr>حرکات دست ها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لمس : </vt:lpstr>
      <vt:lpstr>مناطق جهت لمس </vt:lpstr>
      <vt:lpstr>مناطق جهت لمس </vt:lpstr>
      <vt:lpstr>مجاورت:  منظور ميزان فاصله فيزيكي افرادي است كه با يكديگر ارتباط برقرار مي كنند</vt:lpstr>
      <vt:lpstr>نواحی حریم شخصی</vt:lpstr>
      <vt:lpstr>PowerPoint Presentation</vt:lpstr>
      <vt:lpstr>PowerPoint Presentation</vt:lpstr>
      <vt:lpstr>اصول شش گانه ارتباط</vt:lpstr>
      <vt:lpstr>PowerPoint Presentation</vt:lpstr>
      <vt:lpstr>گوش دادن يعني چه؟ يكي از بهترين روشهاي ارتباط با ديگران اين است كه صحبت نكنيم و تنها گوش كنيم. اما گوش دادن چيزي بيشتر از حرف نزدن است. گوش دادن يعني نه تنها شنيدن كلمات و گفته هاي كسي، بلكه تلاش كنيم تا نكته هاي پنهان در گفتار را درك كنيم.  </vt:lpstr>
      <vt:lpstr>PowerPoint Presentation</vt:lpstr>
      <vt:lpstr>نشانه های گوش دادن ضعیف</vt:lpstr>
      <vt:lpstr>PowerPoint Presentation</vt:lpstr>
    </vt:vector>
  </TitlesOfParts>
  <Manager>weeve</Manager>
  <Company>Neyriz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Typing Unit</dc:creator>
  <cp:lastModifiedBy>kajdi</cp:lastModifiedBy>
  <cp:revision>410</cp:revision>
  <dcterms:created xsi:type="dcterms:W3CDTF">2011-08-05T07:47:22Z</dcterms:created>
  <dcterms:modified xsi:type="dcterms:W3CDTF">2020-11-01T09:48:51Z</dcterms:modified>
</cp:coreProperties>
</file>